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12192000"/>
  <p:notesSz cx="6858000" cy="9144000"/>
  <p:embeddedFontLst>
    <p:embeddedFont>
      <p:font typeface="Corbel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A1C8E9-2D37-42A8-B618-2C2F0B8901B4}">
  <a:tblStyle styleId="{73A1C8E9-2D37-42A8-B618-2C2F0B8901B4}" styleName="Table_0">
    <a:wholeTbl>
      <a:tcTxStyle b="off" i="off">
        <a:font>
          <a:latin typeface="Corbel"/>
          <a:ea typeface="Corbel"/>
          <a:cs typeface="Corbe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F2F4"/>
          </a:solidFill>
        </a:fill>
      </a:tcStyle>
    </a:wholeTbl>
    <a:band1H>
      <a:tcTxStyle/>
      <a:tcStyle>
        <a:fill>
          <a:solidFill>
            <a:srgbClr val="CCE3E9"/>
          </a:solidFill>
        </a:fill>
      </a:tcStyle>
    </a:band1H>
    <a:band2H>
      <a:tcTxStyle/>
    </a:band2H>
    <a:band1V>
      <a:tcTxStyle/>
      <a:tcStyle>
        <a:fill>
          <a:solidFill>
            <a:srgbClr val="CCE3E9"/>
          </a:solidFill>
        </a:fill>
      </a:tcStyle>
    </a:band1V>
    <a:band2V>
      <a:tcTxStyle/>
    </a:band2V>
    <a:lastCol>
      <a:tcTxStyle b="on" i="off">
        <a:font>
          <a:latin typeface="Corbel"/>
          <a:ea typeface="Corbel"/>
          <a:cs typeface="Corbe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orbel"/>
          <a:ea typeface="Corbel"/>
          <a:cs typeface="Corbe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orbel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Corbel-italic.fntdata"/><Relationship Id="rId10" Type="http://schemas.openxmlformats.org/officeDocument/2006/relationships/slide" Target="slides/slide5.xml"/><Relationship Id="rId32" Type="http://schemas.openxmlformats.org/officeDocument/2006/relationships/font" Target="fonts/Corbel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Corbel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4" name="Google Shape;47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1" name="Google Shape;50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4" name="Google Shape;57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849b350c84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849b350c84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g849b350c84_0_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0" name="Google Shape;65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9" name="Google Shape;66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4" name="Google Shape;694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0" name="Google Shape;73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1" name="Google Shape;74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849b350c8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849b350c8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849b350c8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849b350c84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849b350c84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g849b350c84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9" name="Google Shape;39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1" name="Google Shape;42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1" name="Google Shape;4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con imagen" showMasterSp="0">
  <p:cSld name="Diapositiva de título con imagen">
    <p:bg>
      <p:bgPr>
        <a:solidFill>
          <a:schemeClr val="accent4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>
            <p:ph idx="2" type="pic"/>
          </p:nvPr>
        </p:nvSpPr>
        <p:spPr>
          <a:xfrm>
            <a:off x="136525" y="136525"/>
            <a:ext cx="11909425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  <p:txBody>
          <a:bodyPr anchorCtr="0" anchor="ctr" bIns="0" lIns="108000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" name="Google Shape;20;p2"/>
          <p:cNvSpPr/>
          <p:nvPr/>
        </p:nvSpPr>
        <p:spPr>
          <a:xfrm>
            <a:off x="5277678" y="136800"/>
            <a:ext cx="5676382" cy="6584675"/>
          </a:xfrm>
          <a:prstGeom prst="rect">
            <a:avLst/>
          </a:prstGeom>
          <a:solidFill>
            <a:schemeClr val="accent4">
              <a:alpha val="8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" name="Google Shape;21;p2"/>
          <p:cNvSpPr/>
          <p:nvPr/>
        </p:nvSpPr>
        <p:spPr>
          <a:xfrm rot="5400000">
            <a:off x="-3360737" y="3360737"/>
            <a:ext cx="6858000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0" y="0"/>
            <a:ext cx="10954058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0" y="6721475"/>
            <a:ext cx="10954058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" name="Google Shape;24;p2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ción de números grandes 1">
  <p:cSld name="Opción de números grandes 1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1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11"/>
          <p:cNvSpPr txBox="1"/>
          <p:nvPr>
            <p:ph idx="2" type="body"/>
          </p:nvPr>
        </p:nvSpPr>
        <p:spPr>
          <a:xfrm>
            <a:off x="1616210" y="2143124"/>
            <a:ext cx="3069500" cy="9971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7200"/>
              <a:buNone/>
              <a:defRPr b="1" sz="72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9" name="Google Shape;159;p11"/>
          <p:cNvSpPr txBox="1"/>
          <p:nvPr>
            <p:ph idx="3" type="body"/>
          </p:nvPr>
        </p:nvSpPr>
        <p:spPr>
          <a:xfrm>
            <a:off x="1631968" y="3314505"/>
            <a:ext cx="3069500" cy="3051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1"/>
          <p:cNvSpPr txBox="1"/>
          <p:nvPr>
            <p:ph idx="4" type="body"/>
          </p:nvPr>
        </p:nvSpPr>
        <p:spPr>
          <a:xfrm>
            <a:off x="6753360" y="2143124"/>
            <a:ext cx="30695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7200"/>
              <a:buNone/>
              <a:defRPr b="1" sz="72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11"/>
          <p:cNvSpPr txBox="1"/>
          <p:nvPr>
            <p:ph idx="5" type="body"/>
          </p:nvPr>
        </p:nvSpPr>
        <p:spPr>
          <a:xfrm>
            <a:off x="6753360" y="3314701"/>
            <a:ext cx="3069500" cy="30511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2" name="Google Shape;162;p11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1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ción de números grandes 2">
  <p:cSld name="Opción de números grandes 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12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12"/>
          <p:cNvSpPr/>
          <p:nvPr>
            <p:ph idx="2" type="body"/>
          </p:nvPr>
        </p:nvSpPr>
        <p:spPr>
          <a:xfrm>
            <a:off x="431800" y="1593150"/>
            <a:ext cx="4348065" cy="4348065"/>
          </a:xfrm>
          <a:prstGeom prst="ellipse">
            <a:avLst/>
          </a:prstGeom>
          <a:solidFill>
            <a:schemeClr val="accent1">
              <a:alpha val="9803"/>
            </a:schemeClr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p12"/>
          <p:cNvSpPr txBox="1"/>
          <p:nvPr>
            <p:ph idx="3" type="body"/>
          </p:nvPr>
        </p:nvSpPr>
        <p:spPr>
          <a:xfrm>
            <a:off x="1200023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600"/>
              <a:buNone/>
              <a:defRPr b="1" sz="66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p12"/>
          <p:cNvSpPr txBox="1"/>
          <p:nvPr>
            <p:ph idx="4" type="body"/>
          </p:nvPr>
        </p:nvSpPr>
        <p:spPr>
          <a:xfrm>
            <a:off x="1615832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" name="Google Shape;170;p12"/>
          <p:cNvSpPr/>
          <p:nvPr>
            <p:ph idx="5" type="body"/>
          </p:nvPr>
        </p:nvSpPr>
        <p:spPr>
          <a:xfrm>
            <a:off x="4123559" y="1864921"/>
            <a:ext cx="3804522" cy="3804522"/>
          </a:xfrm>
          <a:prstGeom prst="ellipse">
            <a:avLst/>
          </a:prstGeom>
          <a:solidFill>
            <a:schemeClr val="accent2">
              <a:alpha val="9803"/>
            </a:schemeClr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1" name="Google Shape;171;p12"/>
          <p:cNvSpPr txBox="1"/>
          <p:nvPr>
            <p:ph idx="6" type="body"/>
          </p:nvPr>
        </p:nvSpPr>
        <p:spPr>
          <a:xfrm>
            <a:off x="4620011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600"/>
              <a:buNone/>
              <a:defRPr b="1" sz="66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12"/>
          <p:cNvSpPr txBox="1"/>
          <p:nvPr>
            <p:ph idx="7" type="body"/>
          </p:nvPr>
        </p:nvSpPr>
        <p:spPr>
          <a:xfrm>
            <a:off x="5035820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12"/>
          <p:cNvSpPr/>
          <p:nvPr>
            <p:ph idx="8" type="body"/>
          </p:nvPr>
        </p:nvSpPr>
        <p:spPr>
          <a:xfrm>
            <a:off x="7454997" y="2207063"/>
            <a:ext cx="3120238" cy="3120238"/>
          </a:xfrm>
          <a:prstGeom prst="ellipse">
            <a:avLst/>
          </a:prstGeom>
          <a:solidFill>
            <a:schemeClr val="accent3">
              <a:alpha val="9803"/>
            </a:schemeClr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p12"/>
          <p:cNvSpPr txBox="1"/>
          <p:nvPr>
            <p:ph idx="9" type="body"/>
          </p:nvPr>
        </p:nvSpPr>
        <p:spPr>
          <a:xfrm>
            <a:off x="7763617" y="2205688"/>
            <a:ext cx="2597043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600"/>
              <a:buNone/>
              <a:defRPr b="1" sz="6600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5" name="Google Shape;175;p12"/>
          <p:cNvSpPr txBox="1"/>
          <p:nvPr>
            <p:ph idx="13" type="body"/>
          </p:nvPr>
        </p:nvSpPr>
        <p:spPr>
          <a:xfrm>
            <a:off x="8025116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6" name="Google Shape;176;p12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2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>
  <p:cSld name="Comparación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"/>
          <p:cNvSpPr txBox="1"/>
          <p:nvPr>
            <p:ph idx="1" type="body"/>
          </p:nvPr>
        </p:nvSpPr>
        <p:spPr>
          <a:xfrm>
            <a:off x="432000" y="1152000"/>
            <a:ext cx="48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>
                <a:solidFill>
                  <a:srgbClr val="3F3F3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0" name="Google Shape;180;p13"/>
          <p:cNvSpPr txBox="1"/>
          <p:nvPr>
            <p:ph idx="2" type="body"/>
          </p:nvPr>
        </p:nvSpPr>
        <p:spPr>
          <a:xfrm>
            <a:off x="432000" y="1584000"/>
            <a:ext cx="4860000" cy="4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13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3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3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184" name="Google Shape;184;p13"/>
          <p:cNvSpPr txBox="1"/>
          <p:nvPr>
            <p:ph idx="3" type="body"/>
          </p:nvPr>
        </p:nvSpPr>
        <p:spPr>
          <a:xfrm>
            <a:off x="5715235" y="1581663"/>
            <a:ext cx="4786225" cy="4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13"/>
          <p:cNvSpPr txBox="1"/>
          <p:nvPr>
            <p:ph idx="4" type="body"/>
          </p:nvPr>
        </p:nvSpPr>
        <p:spPr>
          <a:xfrm>
            <a:off x="5715235" y="1151999"/>
            <a:ext cx="4860000" cy="359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b="1"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pacio comercial">
  <p:cSld name="Espacio comercial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88" name="Google Shape;188;p14"/>
          <p:cNvCxnSpPr/>
          <p:nvPr/>
        </p:nvCxnSpPr>
        <p:spPr>
          <a:xfrm>
            <a:off x="5503617" y="1406251"/>
            <a:ext cx="0" cy="4493319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89" name="Google Shape;189;p14"/>
          <p:cNvCxnSpPr/>
          <p:nvPr/>
        </p:nvCxnSpPr>
        <p:spPr>
          <a:xfrm rot="10800000">
            <a:off x="432000" y="3652910"/>
            <a:ext cx="10143235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90" name="Google Shape;190;p14"/>
          <p:cNvSpPr txBox="1"/>
          <p:nvPr>
            <p:ph idx="1" type="body"/>
          </p:nvPr>
        </p:nvSpPr>
        <p:spPr>
          <a:xfrm>
            <a:off x="4513617" y="1069941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14"/>
          <p:cNvSpPr txBox="1"/>
          <p:nvPr>
            <p:ph idx="2" type="body"/>
          </p:nvPr>
        </p:nvSpPr>
        <p:spPr>
          <a:xfrm>
            <a:off x="4513617" y="5983879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14"/>
          <p:cNvSpPr txBox="1"/>
          <p:nvPr>
            <p:ph idx="3" type="body"/>
          </p:nvPr>
        </p:nvSpPr>
        <p:spPr>
          <a:xfrm>
            <a:off x="432000" y="3354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14"/>
          <p:cNvSpPr txBox="1"/>
          <p:nvPr>
            <p:ph idx="4" type="body"/>
          </p:nvPr>
        </p:nvSpPr>
        <p:spPr>
          <a:xfrm>
            <a:off x="8595235" y="3354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14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1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es columnas en cuadros">
  <p:cSld name="Tres columnas en cuadros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5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15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15"/>
          <p:cNvSpPr txBox="1"/>
          <p:nvPr>
            <p:ph idx="2" type="body"/>
          </p:nvPr>
        </p:nvSpPr>
        <p:spPr>
          <a:xfrm>
            <a:off x="432000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0" name="Google Shape;200;p15"/>
          <p:cNvSpPr txBox="1"/>
          <p:nvPr>
            <p:ph idx="3" type="body"/>
          </p:nvPr>
        </p:nvSpPr>
        <p:spPr>
          <a:xfrm>
            <a:off x="432000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5" title="Flecha"/>
          <p:cNvSpPr/>
          <p:nvPr/>
        </p:nvSpPr>
        <p:spPr>
          <a:xfrm flipH="1">
            <a:off x="3570526" y="1945687"/>
            <a:ext cx="254382" cy="284625"/>
          </a:xfrm>
          <a:custGeom>
            <a:rect b="b" l="l" r="r" t="t"/>
            <a:pathLst>
              <a:path extrusionOk="0" h="1311889" w="1172492">
                <a:moveTo>
                  <a:pt x="971574" y="1363"/>
                </a:moveTo>
                <a:cubicBezTo>
                  <a:pt x="1041186" y="-7275"/>
                  <a:pt x="1112429" y="25460"/>
                  <a:pt x="1149708" y="90029"/>
                </a:cubicBezTo>
                <a:cubicBezTo>
                  <a:pt x="1162135" y="111552"/>
                  <a:pt x="1169611" y="134575"/>
                  <a:pt x="1172490" y="157779"/>
                </a:cubicBezTo>
                <a:lnTo>
                  <a:pt x="1171406" y="173319"/>
                </a:lnTo>
                <a:lnTo>
                  <a:pt x="1172000" y="173319"/>
                </a:lnTo>
                <a:lnTo>
                  <a:pt x="1172000" y="1147057"/>
                </a:lnTo>
                <a:lnTo>
                  <a:pt x="1172492" y="1154110"/>
                </a:lnTo>
                <a:lnTo>
                  <a:pt x="1172000" y="1155572"/>
                </a:lnTo>
                <a:lnTo>
                  <a:pt x="1172000" y="1156775"/>
                </a:lnTo>
                <a:lnTo>
                  <a:pt x="1171596" y="1156775"/>
                </a:lnTo>
                <a:lnTo>
                  <a:pt x="1149710" y="1221860"/>
                </a:lnTo>
                <a:cubicBezTo>
                  <a:pt x="1100005" y="1307952"/>
                  <a:pt x="989918" y="1337450"/>
                  <a:pt x="903826" y="1287744"/>
                </a:cubicBezTo>
                <a:lnTo>
                  <a:pt x="88669" y="817113"/>
                </a:lnTo>
                <a:cubicBezTo>
                  <a:pt x="45622" y="792261"/>
                  <a:pt x="16725" y="752313"/>
                  <a:pt x="4802" y="707817"/>
                </a:cubicBezTo>
                <a:lnTo>
                  <a:pt x="2987" y="681795"/>
                </a:lnTo>
                <a:lnTo>
                  <a:pt x="0" y="672910"/>
                </a:lnTo>
                <a:lnTo>
                  <a:pt x="1184" y="655930"/>
                </a:lnTo>
                <a:lnTo>
                  <a:pt x="2" y="638979"/>
                </a:lnTo>
                <a:lnTo>
                  <a:pt x="2984" y="630110"/>
                </a:lnTo>
                <a:lnTo>
                  <a:pt x="4800" y="604073"/>
                </a:lnTo>
                <a:cubicBezTo>
                  <a:pt x="16723" y="559576"/>
                  <a:pt x="45621" y="519628"/>
                  <a:pt x="88667" y="494775"/>
                </a:cubicBezTo>
                <a:lnTo>
                  <a:pt x="903824" y="24144"/>
                </a:lnTo>
                <a:cubicBezTo>
                  <a:pt x="925347" y="11718"/>
                  <a:pt x="948370" y="4242"/>
                  <a:pt x="971574" y="1363"/>
                </a:cubicBezTo>
                <a:close/>
              </a:path>
            </a:pathLst>
          </a:custGeom>
          <a:noFill/>
          <a:ln cap="rnd" cmpd="sng" w="25400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2" name="Google Shape;202;p15"/>
          <p:cNvSpPr txBox="1"/>
          <p:nvPr>
            <p:ph idx="4" type="body"/>
          </p:nvPr>
        </p:nvSpPr>
        <p:spPr>
          <a:xfrm>
            <a:off x="4043801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15"/>
          <p:cNvSpPr txBox="1"/>
          <p:nvPr>
            <p:ph idx="5" type="body"/>
          </p:nvPr>
        </p:nvSpPr>
        <p:spPr>
          <a:xfrm>
            <a:off x="4043801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4" name="Google Shape;204;p15" title="Flecha"/>
          <p:cNvSpPr/>
          <p:nvPr/>
        </p:nvSpPr>
        <p:spPr>
          <a:xfrm flipH="1">
            <a:off x="7182327" y="1945687"/>
            <a:ext cx="254382" cy="284625"/>
          </a:xfrm>
          <a:custGeom>
            <a:rect b="b" l="l" r="r" t="t"/>
            <a:pathLst>
              <a:path extrusionOk="0" h="1311889" w="1172492">
                <a:moveTo>
                  <a:pt x="971574" y="1363"/>
                </a:moveTo>
                <a:cubicBezTo>
                  <a:pt x="1041186" y="-7275"/>
                  <a:pt x="1112429" y="25460"/>
                  <a:pt x="1149708" y="90029"/>
                </a:cubicBezTo>
                <a:cubicBezTo>
                  <a:pt x="1162135" y="111552"/>
                  <a:pt x="1169611" y="134575"/>
                  <a:pt x="1172490" y="157779"/>
                </a:cubicBezTo>
                <a:lnTo>
                  <a:pt x="1171406" y="173319"/>
                </a:lnTo>
                <a:lnTo>
                  <a:pt x="1172000" y="173319"/>
                </a:lnTo>
                <a:lnTo>
                  <a:pt x="1172000" y="1147057"/>
                </a:lnTo>
                <a:lnTo>
                  <a:pt x="1172492" y="1154110"/>
                </a:lnTo>
                <a:lnTo>
                  <a:pt x="1172000" y="1155572"/>
                </a:lnTo>
                <a:lnTo>
                  <a:pt x="1172000" y="1156775"/>
                </a:lnTo>
                <a:lnTo>
                  <a:pt x="1171596" y="1156775"/>
                </a:lnTo>
                <a:lnTo>
                  <a:pt x="1149710" y="1221860"/>
                </a:lnTo>
                <a:cubicBezTo>
                  <a:pt x="1100005" y="1307952"/>
                  <a:pt x="989918" y="1337450"/>
                  <a:pt x="903826" y="1287744"/>
                </a:cubicBezTo>
                <a:lnTo>
                  <a:pt x="88669" y="817113"/>
                </a:lnTo>
                <a:cubicBezTo>
                  <a:pt x="45622" y="792261"/>
                  <a:pt x="16725" y="752313"/>
                  <a:pt x="4802" y="707817"/>
                </a:cubicBezTo>
                <a:lnTo>
                  <a:pt x="2987" y="681795"/>
                </a:lnTo>
                <a:lnTo>
                  <a:pt x="0" y="672910"/>
                </a:lnTo>
                <a:lnTo>
                  <a:pt x="1184" y="655930"/>
                </a:lnTo>
                <a:lnTo>
                  <a:pt x="2" y="638979"/>
                </a:lnTo>
                <a:lnTo>
                  <a:pt x="2984" y="630110"/>
                </a:lnTo>
                <a:lnTo>
                  <a:pt x="4800" y="604073"/>
                </a:lnTo>
                <a:cubicBezTo>
                  <a:pt x="16723" y="559576"/>
                  <a:pt x="45621" y="519628"/>
                  <a:pt x="88667" y="494775"/>
                </a:cubicBezTo>
                <a:lnTo>
                  <a:pt x="903824" y="24144"/>
                </a:lnTo>
                <a:cubicBezTo>
                  <a:pt x="925347" y="11718"/>
                  <a:pt x="948370" y="4242"/>
                  <a:pt x="971574" y="1363"/>
                </a:cubicBezTo>
                <a:close/>
              </a:path>
            </a:pathLst>
          </a:custGeom>
          <a:noFill/>
          <a:ln cap="rnd" cmpd="sng" w="25400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5" name="Google Shape;205;p15"/>
          <p:cNvSpPr txBox="1"/>
          <p:nvPr>
            <p:ph idx="6" type="body"/>
          </p:nvPr>
        </p:nvSpPr>
        <p:spPr>
          <a:xfrm>
            <a:off x="7655602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15"/>
          <p:cNvSpPr txBox="1"/>
          <p:nvPr>
            <p:ph idx="7" type="body"/>
          </p:nvPr>
        </p:nvSpPr>
        <p:spPr>
          <a:xfrm>
            <a:off x="7655602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/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7" name="Google Shape;207;p15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15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6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6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cala de tiempo">
  <p:cSld name="Escala de tiempo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17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216" name="Google Shape;216;p17"/>
          <p:cNvCxnSpPr/>
          <p:nvPr/>
        </p:nvCxnSpPr>
        <p:spPr>
          <a:xfrm>
            <a:off x="431800" y="3866682"/>
            <a:ext cx="10290173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17" name="Google Shape;217;p17"/>
          <p:cNvSpPr txBox="1"/>
          <p:nvPr>
            <p:ph idx="2" type="body"/>
          </p:nvPr>
        </p:nvSpPr>
        <p:spPr>
          <a:xfrm>
            <a:off x="2791884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8" name="Google Shape;218;p17"/>
          <p:cNvSpPr txBox="1"/>
          <p:nvPr>
            <p:ph idx="3" type="body"/>
          </p:nvPr>
        </p:nvSpPr>
        <p:spPr>
          <a:xfrm>
            <a:off x="4317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9" name="Google Shape;219;p17"/>
          <p:cNvSpPr txBox="1"/>
          <p:nvPr>
            <p:ph idx="4" type="body"/>
          </p:nvPr>
        </p:nvSpPr>
        <p:spPr>
          <a:xfrm>
            <a:off x="90381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0" name="Google Shape;220;p17"/>
          <p:cNvSpPr txBox="1"/>
          <p:nvPr>
            <p:ph idx="5" type="body"/>
          </p:nvPr>
        </p:nvSpPr>
        <p:spPr>
          <a:xfrm>
            <a:off x="137583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1" name="Google Shape;221;p17"/>
          <p:cNvSpPr txBox="1"/>
          <p:nvPr>
            <p:ph idx="6" type="body"/>
          </p:nvPr>
        </p:nvSpPr>
        <p:spPr>
          <a:xfrm>
            <a:off x="184785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p17"/>
          <p:cNvSpPr txBox="1"/>
          <p:nvPr>
            <p:ph idx="7" type="body"/>
          </p:nvPr>
        </p:nvSpPr>
        <p:spPr>
          <a:xfrm>
            <a:off x="8456084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p17"/>
          <p:cNvSpPr txBox="1"/>
          <p:nvPr>
            <p:ph idx="8" type="body"/>
          </p:nvPr>
        </p:nvSpPr>
        <p:spPr>
          <a:xfrm>
            <a:off x="231986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4" name="Google Shape;224;p17"/>
          <p:cNvSpPr txBox="1"/>
          <p:nvPr>
            <p:ph idx="9" type="body"/>
          </p:nvPr>
        </p:nvSpPr>
        <p:spPr>
          <a:xfrm>
            <a:off x="279188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5" name="Google Shape;225;p17"/>
          <p:cNvSpPr txBox="1"/>
          <p:nvPr>
            <p:ph idx="13" type="body"/>
          </p:nvPr>
        </p:nvSpPr>
        <p:spPr>
          <a:xfrm>
            <a:off x="326390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6" name="Google Shape;226;p17"/>
          <p:cNvSpPr txBox="1"/>
          <p:nvPr>
            <p:ph idx="14" type="body"/>
          </p:nvPr>
        </p:nvSpPr>
        <p:spPr>
          <a:xfrm>
            <a:off x="467995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17"/>
          <p:cNvSpPr txBox="1"/>
          <p:nvPr>
            <p:ph idx="15" type="body"/>
          </p:nvPr>
        </p:nvSpPr>
        <p:spPr>
          <a:xfrm>
            <a:off x="373591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8" name="Google Shape;228;p17"/>
          <p:cNvSpPr txBox="1"/>
          <p:nvPr>
            <p:ph idx="16" type="body"/>
          </p:nvPr>
        </p:nvSpPr>
        <p:spPr>
          <a:xfrm>
            <a:off x="420793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9" name="Google Shape;229;p17"/>
          <p:cNvSpPr txBox="1"/>
          <p:nvPr>
            <p:ph idx="17" type="body"/>
          </p:nvPr>
        </p:nvSpPr>
        <p:spPr>
          <a:xfrm>
            <a:off x="515196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0" name="Google Shape;230;p17"/>
          <p:cNvSpPr txBox="1"/>
          <p:nvPr>
            <p:ph idx="18" type="body"/>
          </p:nvPr>
        </p:nvSpPr>
        <p:spPr>
          <a:xfrm>
            <a:off x="562398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1" name="Google Shape;231;p17"/>
          <p:cNvSpPr txBox="1"/>
          <p:nvPr>
            <p:ph idx="19" type="body"/>
          </p:nvPr>
        </p:nvSpPr>
        <p:spPr>
          <a:xfrm>
            <a:off x="60959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2" name="Google Shape;232;p17"/>
          <p:cNvSpPr txBox="1"/>
          <p:nvPr>
            <p:ph idx="20" type="body"/>
          </p:nvPr>
        </p:nvSpPr>
        <p:spPr>
          <a:xfrm>
            <a:off x="656801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3" name="Google Shape;233;p17"/>
          <p:cNvSpPr txBox="1"/>
          <p:nvPr>
            <p:ph idx="21" type="body"/>
          </p:nvPr>
        </p:nvSpPr>
        <p:spPr>
          <a:xfrm>
            <a:off x="704002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4" name="Google Shape;234;p17"/>
          <p:cNvSpPr txBox="1"/>
          <p:nvPr>
            <p:ph idx="22" type="body"/>
          </p:nvPr>
        </p:nvSpPr>
        <p:spPr>
          <a:xfrm>
            <a:off x="751204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5" name="Google Shape;235;p17"/>
          <p:cNvSpPr txBox="1"/>
          <p:nvPr>
            <p:ph idx="23" type="body"/>
          </p:nvPr>
        </p:nvSpPr>
        <p:spPr>
          <a:xfrm>
            <a:off x="798406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6" name="Google Shape;236;p17"/>
          <p:cNvSpPr txBox="1"/>
          <p:nvPr>
            <p:ph idx="24" type="body"/>
          </p:nvPr>
        </p:nvSpPr>
        <p:spPr>
          <a:xfrm>
            <a:off x="845608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7" name="Google Shape;237;p17"/>
          <p:cNvSpPr txBox="1"/>
          <p:nvPr>
            <p:ph idx="25" type="body"/>
          </p:nvPr>
        </p:nvSpPr>
        <p:spPr>
          <a:xfrm>
            <a:off x="892809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8" name="Google Shape;238;p17"/>
          <p:cNvSpPr txBox="1"/>
          <p:nvPr>
            <p:ph idx="26" type="body"/>
          </p:nvPr>
        </p:nvSpPr>
        <p:spPr>
          <a:xfrm>
            <a:off x="1034414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9" name="Google Shape;239;p17"/>
          <p:cNvSpPr txBox="1"/>
          <p:nvPr>
            <p:ph idx="27" type="body"/>
          </p:nvPr>
        </p:nvSpPr>
        <p:spPr>
          <a:xfrm>
            <a:off x="940011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0" name="Google Shape;240;p17"/>
          <p:cNvSpPr txBox="1"/>
          <p:nvPr>
            <p:ph idx="28" type="body"/>
          </p:nvPr>
        </p:nvSpPr>
        <p:spPr>
          <a:xfrm>
            <a:off x="987213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1" name="Google Shape;241;p17"/>
          <p:cNvSpPr txBox="1"/>
          <p:nvPr>
            <p:ph idx="29" type="body"/>
          </p:nvPr>
        </p:nvSpPr>
        <p:spPr>
          <a:xfrm>
            <a:off x="4606680" y="2190750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2" name="Google Shape;242;p17"/>
          <p:cNvSpPr txBox="1"/>
          <p:nvPr>
            <p:ph idx="30" type="body"/>
          </p:nvPr>
        </p:nvSpPr>
        <p:spPr>
          <a:xfrm>
            <a:off x="4658409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3" name="Google Shape;243;p17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17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embros del equipo 3">
  <p:cSld name="Miembros del equipo 3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18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18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9" name="Google Shape;249;p18"/>
          <p:cNvSpPr/>
          <p:nvPr>
            <p:ph idx="2" type="pic"/>
          </p:nvPr>
        </p:nvSpPr>
        <p:spPr>
          <a:xfrm>
            <a:off x="431800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50" name="Google Shape;250;p18"/>
          <p:cNvSpPr txBox="1"/>
          <p:nvPr>
            <p:ph idx="3" type="body"/>
          </p:nvPr>
        </p:nvSpPr>
        <p:spPr>
          <a:xfrm>
            <a:off x="431800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1" name="Google Shape;251;p18"/>
          <p:cNvSpPr txBox="1"/>
          <p:nvPr>
            <p:ph idx="4" type="body"/>
          </p:nvPr>
        </p:nvSpPr>
        <p:spPr>
          <a:xfrm>
            <a:off x="431800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2" name="Google Shape;252;p18"/>
          <p:cNvSpPr txBox="1"/>
          <p:nvPr>
            <p:ph idx="5" type="body"/>
          </p:nvPr>
        </p:nvSpPr>
        <p:spPr>
          <a:xfrm>
            <a:off x="431800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3" name="Google Shape;253;p18"/>
          <p:cNvSpPr/>
          <p:nvPr>
            <p:ph idx="6" type="pic"/>
          </p:nvPr>
        </p:nvSpPr>
        <p:spPr>
          <a:xfrm>
            <a:off x="4088297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54" name="Google Shape;254;p18"/>
          <p:cNvSpPr txBox="1"/>
          <p:nvPr>
            <p:ph idx="7" type="body"/>
          </p:nvPr>
        </p:nvSpPr>
        <p:spPr>
          <a:xfrm>
            <a:off x="4088297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5" name="Google Shape;255;p18"/>
          <p:cNvSpPr txBox="1"/>
          <p:nvPr>
            <p:ph idx="8" type="body"/>
          </p:nvPr>
        </p:nvSpPr>
        <p:spPr>
          <a:xfrm>
            <a:off x="4088297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6" name="Google Shape;256;p18"/>
          <p:cNvSpPr txBox="1"/>
          <p:nvPr>
            <p:ph idx="9" type="body"/>
          </p:nvPr>
        </p:nvSpPr>
        <p:spPr>
          <a:xfrm>
            <a:off x="4088297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7" name="Google Shape;257;p18"/>
          <p:cNvSpPr/>
          <p:nvPr>
            <p:ph idx="13" type="pic"/>
          </p:nvPr>
        </p:nvSpPr>
        <p:spPr>
          <a:xfrm>
            <a:off x="7744794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58" name="Google Shape;258;p18"/>
          <p:cNvSpPr txBox="1"/>
          <p:nvPr>
            <p:ph idx="14" type="body"/>
          </p:nvPr>
        </p:nvSpPr>
        <p:spPr>
          <a:xfrm>
            <a:off x="7744794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9" name="Google Shape;259;p18"/>
          <p:cNvSpPr txBox="1"/>
          <p:nvPr>
            <p:ph idx="15" type="body"/>
          </p:nvPr>
        </p:nvSpPr>
        <p:spPr>
          <a:xfrm>
            <a:off x="7744794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0" name="Google Shape;260;p18"/>
          <p:cNvSpPr txBox="1"/>
          <p:nvPr>
            <p:ph idx="16" type="body"/>
          </p:nvPr>
        </p:nvSpPr>
        <p:spPr>
          <a:xfrm>
            <a:off x="7744794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18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embros del equipo 6">
  <p:cSld name="Miembros del equipo 6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9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19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5" name="Google Shape;265;p19"/>
          <p:cNvSpPr/>
          <p:nvPr>
            <p:ph idx="2" type="pic"/>
          </p:nvPr>
        </p:nvSpPr>
        <p:spPr>
          <a:xfrm>
            <a:off x="492656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66" name="Google Shape;266;p19"/>
          <p:cNvSpPr txBox="1"/>
          <p:nvPr>
            <p:ph idx="3" type="body"/>
          </p:nvPr>
        </p:nvSpPr>
        <p:spPr>
          <a:xfrm>
            <a:off x="1867409" y="2418150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7" name="Google Shape;267;p19"/>
          <p:cNvSpPr txBox="1"/>
          <p:nvPr>
            <p:ph idx="4" type="body"/>
          </p:nvPr>
        </p:nvSpPr>
        <p:spPr>
          <a:xfrm>
            <a:off x="1883223" y="3118312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8" name="Google Shape;268;p19"/>
          <p:cNvSpPr/>
          <p:nvPr>
            <p:ph idx="5" type="pic"/>
          </p:nvPr>
        </p:nvSpPr>
        <p:spPr>
          <a:xfrm>
            <a:off x="4060200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69" name="Google Shape;269;p19"/>
          <p:cNvSpPr txBox="1"/>
          <p:nvPr>
            <p:ph idx="6" type="body"/>
          </p:nvPr>
        </p:nvSpPr>
        <p:spPr>
          <a:xfrm>
            <a:off x="5434954" y="2418150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0" name="Google Shape;270;p19"/>
          <p:cNvSpPr txBox="1"/>
          <p:nvPr>
            <p:ph idx="7" type="body"/>
          </p:nvPr>
        </p:nvSpPr>
        <p:spPr>
          <a:xfrm>
            <a:off x="5442861" y="3118312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1" name="Google Shape;271;p19"/>
          <p:cNvSpPr/>
          <p:nvPr>
            <p:ph idx="8" type="pic"/>
          </p:nvPr>
        </p:nvSpPr>
        <p:spPr>
          <a:xfrm>
            <a:off x="7627744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2" name="Google Shape;272;p19"/>
          <p:cNvSpPr txBox="1"/>
          <p:nvPr>
            <p:ph idx="9" type="body"/>
          </p:nvPr>
        </p:nvSpPr>
        <p:spPr>
          <a:xfrm>
            <a:off x="9002499" y="2418150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3" name="Google Shape;273;p19"/>
          <p:cNvSpPr txBox="1"/>
          <p:nvPr>
            <p:ph idx="13" type="body"/>
          </p:nvPr>
        </p:nvSpPr>
        <p:spPr>
          <a:xfrm>
            <a:off x="9002499" y="3118312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4" name="Google Shape;274;p19"/>
          <p:cNvSpPr/>
          <p:nvPr>
            <p:ph idx="14" type="pic"/>
          </p:nvPr>
        </p:nvSpPr>
        <p:spPr>
          <a:xfrm>
            <a:off x="492656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5" name="Google Shape;275;p19"/>
          <p:cNvSpPr txBox="1"/>
          <p:nvPr>
            <p:ph idx="15" type="body"/>
          </p:nvPr>
        </p:nvSpPr>
        <p:spPr>
          <a:xfrm>
            <a:off x="1867409" y="4184865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6" name="Google Shape;276;p19"/>
          <p:cNvSpPr txBox="1"/>
          <p:nvPr>
            <p:ph idx="16" type="body"/>
          </p:nvPr>
        </p:nvSpPr>
        <p:spPr>
          <a:xfrm>
            <a:off x="1883223" y="4885027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7" name="Google Shape;277;p19"/>
          <p:cNvSpPr/>
          <p:nvPr>
            <p:ph idx="17" type="pic"/>
          </p:nvPr>
        </p:nvSpPr>
        <p:spPr>
          <a:xfrm>
            <a:off x="4060200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78" name="Google Shape;278;p19"/>
          <p:cNvSpPr txBox="1"/>
          <p:nvPr>
            <p:ph idx="18" type="body"/>
          </p:nvPr>
        </p:nvSpPr>
        <p:spPr>
          <a:xfrm>
            <a:off x="5434954" y="4184865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9" name="Google Shape;279;p19"/>
          <p:cNvSpPr txBox="1"/>
          <p:nvPr>
            <p:ph idx="19" type="body"/>
          </p:nvPr>
        </p:nvSpPr>
        <p:spPr>
          <a:xfrm>
            <a:off x="5442861" y="4885027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0" name="Google Shape;280;p19"/>
          <p:cNvSpPr/>
          <p:nvPr>
            <p:ph idx="20" type="pic"/>
          </p:nvPr>
        </p:nvSpPr>
        <p:spPr>
          <a:xfrm>
            <a:off x="7627744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81" name="Google Shape;281;p19"/>
          <p:cNvSpPr txBox="1"/>
          <p:nvPr>
            <p:ph idx="21" type="body"/>
          </p:nvPr>
        </p:nvSpPr>
        <p:spPr>
          <a:xfrm>
            <a:off x="9002499" y="4184865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2" name="Google Shape;282;p19"/>
          <p:cNvSpPr txBox="1"/>
          <p:nvPr>
            <p:ph idx="22" type="body"/>
          </p:nvPr>
        </p:nvSpPr>
        <p:spPr>
          <a:xfrm>
            <a:off x="9002499" y="4885027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3" name="Google Shape;283;p19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19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cias">
  <p:cSld name="Gracias">
    <p:bg>
      <p:bgPr>
        <a:solidFill>
          <a:schemeClr val="accent4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"/>
          <p:cNvSpPr/>
          <p:nvPr>
            <p:ph idx="2" type="pic"/>
          </p:nvPr>
        </p:nvSpPr>
        <p:spPr>
          <a:xfrm>
            <a:off x="136525" y="136525"/>
            <a:ext cx="10817535" cy="658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08000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87" name="Google Shape;287;p20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8" name="Google Shape;288;p20"/>
          <p:cNvSpPr/>
          <p:nvPr/>
        </p:nvSpPr>
        <p:spPr>
          <a:xfrm rot="5400000">
            <a:off x="-3360737" y="3360737"/>
            <a:ext cx="6858000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289" name="Google Shape;289;p20"/>
          <p:cNvGrpSpPr/>
          <p:nvPr/>
        </p:nvGrpSpPr>
        <p:grpSpPr>
          <a:xfrm>
            <a:off x="0" y="0"/>
            <a:ext cx="5277678" cy="6858000"/>
            <a:chOff x="0" y="0"/>
            <a:chExt cx="10954058" cy="6858000"/>
          </a:xfrm>
        </p:grpSpPr>
        <p:sp>
          <p:nvSpPr>
            <p:cNvPr id="290" name="Google Shape;290;p20"/>
            <p:cNvSpPr/>
            <p:nvPr/>
          </p:nvSpPr>
          <p:spPr>
            <a:xfrm>
              <a:off x="0" y="0"/>
              <a:ext cx="10954058" cy="1365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91" name="Google Shape;291;p20"/>
            <p:cNvSpPr/>
            <p:nvPr/>
          </p:nvSpPr>
          <p:spPr>
            <a:xfrm>
              <a:off x="0" y="6721475"/>
              <a:ext cx="10954058" cy="1365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92" name="Google Shape;292;p20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293" name="Google Shape;293;p20"/>
          <p:cNvSpPr txBox="1"/>
          <p:nvPr>
            <p:ph type="ctrTitle"/>
          </p:nvPr>
        </p:nvSpPr>
        <p:spPr>
          <a:xfrm>
            <a:off x="5573044" y="289468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orbel"/>
              <a:buNone/>
              <a:defRPr sz="6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20"/>
          <p:cNvSpPr txBox="1"/>
          <p:nvPr>
            <p:ph idx="1" type="subTitle"/>
          </p:nvPr>
        </p:nvSpPr>
        <p:spPr>
          <a:xfrm>
            <a:off x="5573044" y="5025053"/>
            <a:ext cx="4681330" cy="271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95" name="Google Shape;295;p20"/>
          <p:cNvSpPr txBox="1"/>
          <p:nvPr>
            <p:ph idx="3" type="body"/>
          </p:nvPr>
        </p:nvSpPr>
        <p:spPr>
          <a:xfrm>
            <a:off x="5573044" y="5431223"/>
            <a:ext cx="468133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6" name="Google Shape;296;p20"/>
          <p:cNvSpPr txBox="1"/>
          <p:nvPr>
            <p:ph idx="4" type="body"/>
          </p:nvPr>
        </p:nvSpPr>
        <p:spPr>
          <a:xfrm>
            <a:off x="5573044" y="5817586"/>
            <a:ext cx="468133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7" name="Google Shape;297;p20"/>
          <p:cNvSpPr txBox="1"/>
          <p:nvPr>
            <p:ph idx="5" type="body"/>
          </p:nvPr>
        </p:nvSpPr>
        <p:spPr>
          <a:xfrm>
            <a:off x="5573044" y="6203950"/>
            <a:ext cx="4683095" cy="2524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con imagen 2">
  <p:cSld name="Diapositiva de título con imagen 2">
    <p:bg>
      <p:bgPr>
        <a:solidFill>
          <a:schemeClr val="accent4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3"/>
          <p:cNvGrpSpPr/>
          <p:nvPr/>
        </p:nvGrpSpPr>
        <p:grpSpPr>
          <a:xfrm>
            <a:off x="5277678" y="0"/>
            <a:ext cx="5676382" cy="6858000"/>
            <a:chOff x="0" y="0"/>
            <a:chExt cx="12192000" cy="6858000"/>
          </a:xfrm>
        </p:grpSpPr>
        <p:sp>
          <p:nvSpPr>
            <p:cNvPr id="28" name="Google Shape;28;p3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0" name="Google Shape;30;p3"/>
          <p:cNvSpPr/>
          <p:nvPr>
            <p:ph idx="2" type="pic"/>
          </p:nvPr>
        </p:nvSpPr>
        <p:spPr>
          <a:xfrm>
            <a:off x="136525" y="136525"/>
            <a:ext cx="10817535" cy="658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08000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1" name="Google Shape;31;p3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4" name="Google Shape;34;p3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ontenido" type="obj">
  <p:cSld name="OBJECT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1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21"/>
          <p:cNvSpPr txBox="1"/>
          <p:nvPr>
            <p:ph idx="1" type="body"/>
          </p:nvPr>
        </p:nvSpPr>
        <p:spPr>
          <a:xfrm>
            <a:off x="432000" y="1152000"/>
            <a:ext cx="10143235" cy="503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1" name="Google Shape;301;p21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2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>
  <p:cSld name="Dos objetos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2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22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6" name="Google Shape;306;p22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07" name="Google Shape;307;p22"/>
          <p:cNvSpPr txBox="1"/>
          <p:nvPr>
            <p:ph idx="1" type="body"/>
          </p:nvPr>
        </p:nvSpPr>
        <p:spPr>
          <a:xfrm>
            <a:off x="432000" y="1197204"/>
            <a:ext cx="4865864" cy="4979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8" name="Google Shape;308;p22"/>
          <p:cNvSpPr txBox="1"/>
          <p:nvPr>
            <p:ph idx="2" type="body"/>
          </p:nvPr>
        </p:nvSpPr>
        <p:spPr>
          <a:xfrm>
            <a:off x="5709372" y="1197204"/>
            <a:ext cx="4865864" cy="4979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3">
  <p:cSld name="Columna 3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3"/>
          <p:cNvSpPr txBox="1"/>
          <p:nvPr>
            <p:ph idx="1" type="body"/>
          </p:nvPr>
        </p:nvSpPr>
        <p:spPr>
          <a:xfrm>
            <a:off x="432000" y="1152000"/>
            <a:ext cx="3240000" cy="503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1" name="Google Shape;311;p23"/>
          <p:cNvSpPr txBox="1"/>
          <p:nvPr>
            <p:ph idx="2" type="body"/>
          </p:nvPr>
        </p:nvSpPr>
        <p:spPr>
          <a:xfrm>
            <a:off x="3883617" y="1152000"/>
            <a:ext cx="3240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2" name="Google Shape;312;p23"/>
          <p:cNvSpPr txBox="1"/>
          <p:nvPr>
            <p:ph idx="3" type="body"/>
          </p:nvPr>
        </p:nvSpPr>
        <p:spPr>
          <a:xfrm>
            <a:off x="7335235" y="1152000"/>
            <a:ext cx="3240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3" name="Google Shape;313;p23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23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23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5">
  <p:cSld name="Columna 5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"/>
          <p:cNvSpPr txBox="1"/>
          <p:nvPr>
            <p:ph idx="1" type="body"/>
          </p:nvPr>
        </p:nvSpPr>
        <p:spPr>
          <a:xfrm>
            <a:off x="432000" y="1152000"/>
            <a:ext cx="1908000" cy="503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8" name="Google Shape;318;p24"/>
          <p:cNvSpPr txBox="1"/>
          <p:nvPr>
            <p:ph idx="2" type="body"/>
          </p:nvPr>
        </p:nvSpPr>
        <p:spPr>
          <a:xfrm>
            <a:off x="2490809" y="1152525"/>
            <a:ext cx="1908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9" name="Google Shape;319;p24"/>
          <p:cNvSpPr txBox="1"/>
          <p:nvPr>
            <p:ph idx="3" type="body"/>
          </p:nvPr>
        </p:nvSpPr>
        <p:spPr>
          <a:xfrm>
            <a:off x="4549618" y="1152525"/>
            <a:ext cx="1908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0" name="Google Shape;320;p24"/>
          <p:cNvSpPr txBox="1"/>
          <p:nvPr>
            <p:ph idx="4" type="body"/>
          </p:nvPr>
        </p:nvSpPr>
        <p:spPr>
          <a:xfrm>
            <a:off x="6608427" y="1148060"/>
            <a:ext cx="1908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1" name="Google Shape;321;p24"/>
          <p:cNvSpPr txBox="1"/>
          <p:nvPr>
            <p:ph idx="5" type="body"/>
          </p:nvPr>
        </p:nvSpPr>
        <p:spPr>
          <a:xfrm>
            <a:off x="8667235" y="1152525"/>
            <a:ext cx="1908000" cy="5038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2" name="Google Shape;322;p24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24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2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25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28" name="Google Shape;328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2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30" name="Google Shape;330;p25"/>
          <p:cNvSpPr txBox="1"/>
          <p:nvPr>
            <p:ph idx="2" type="body"/>
          </p:nvPr>
        </p:nvSpPr>
        <p:spPr>
          <a:xfrm>
            <a:off x="5183188" y="457201"/>
            <a:ext cx="5082602" cy="540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 sz="16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leyenda">
  <p:cSld name="Imagen con leyenda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26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34" name="Google Shape;334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36" name="Google Shape;336;p26"/>
          <p:cNvSpPr/>
          <p:nvPr>
            <p:ph idx="2" type="pic"/>
          </p:nvPr>
        </p:nvSpPr>
        <p:spPr>
          <a:xfrm>
            <a:off x="5183188" y="457201"/>
            <a:ext cx="5063748" cy="540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9" name="Google Shape;339;p27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bg>
      <p:bgPr>
        <a:solidFill>
          <a:schemeClr val="lt1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8"/>
          <p:cNvSpPr/>
          <p:nvPr/>
        </p:nvSpPr>
        <p:spPr>
          <a:xfrm>
            <a:off x="145004" y="135743"/>
            <a:ext cx="11909425" cy="6584950"/>
          </a:xfrm>
          <a:prstGeom prst="rect">
            <a:avLst/>
          </a:prstGeom>
          <a:solidFill>
            <a:srgbClr val="08343A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342" name="Google Shape;342;p28"/>
          <p:cNvGrpSpPr/>
          <p:nvPr/>
        </p:nvGrpSpPr>
        <p:grpSpPr>
          <a:xfrm>
            <a:off x="5277678" y="0"/>
            <a:ext cx="5676382" cy="6858000"/>
            <a:chOff x="0" y="0"/>
            <a:chExt cx="12192000" cy="6858000"/>
          </a:xfrm>
        </p:grpSpPr>
        <p:sp>
          <p:nvSpPr>
            <p:cNvPr id="343" name="Google Shape;343;p28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344" name="Google Shape;344;p28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45" name="Google Shape;345;p28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6" name="Google Shape;346;p28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28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>
  <p:cSld name="Encabezado de sección">
    <p:bg>
      <p:bgPr>
        <a:solidFill>
          <a:schemeClr val="accent4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9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0" name="Google Shape;350;p29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29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52" name="Google Shape;352;p29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pia de introducción larga">
  <p:cSld name="Copia de introducción larga">
    <p:bg>
      <p:bgPr>
        <a:solidFill>
          <a:srgbClr val="F2F2F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/>
          <p:nvPr>
            <p:ph idx="2" type="pic"/>
          </p:nvPr>
        </p:nvSpPr>
        <p:spPr>
          <a:xfrm>
            <a:off x="5277678" y="136525"/>
            <a:ext cx="5676382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  <p:txBody>
          <a:bodyPr anchorCtr="0" anchor="t" bIns="0" lIns="0" spcFirstLastPara="1" rIns="0" wrap="square" tIns="1512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8" name="Google Shape;38;p4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40" name="Google Shape;40;p4"/>
          <p:cNvSpPr txBox="1"/>
          <p:nvPr>
            <p:ph idx="1" type="body"/>
          </p:nvPr>
        </p:nvSpPr>
        <p:spPr>
          <a:xfrm>
            <a:off x="432001" y="3674372"/>
            <a:ext cx="4444800" cy="2728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grpSp>
        <p:nvGrpSpPr>
          <p:cNvPr id="41" name="Google Shape;41;p4"/>
          <p:cNvGrpSpPr/>
          <p:nvPr/>
        </p:nvGrpSpPr>
        <p:grpSpPr>
          <a:xfrm>
            <a:off x="5277678" y="0"/>
            <a:ext cx="5676381" cy="6858000"/>
            <a:chOff x="0" y="0"/>
            <a:chExt cx="12192000" cy="6858000"/>
          </a:xfrm>
        </p:grpSpPr>
        <p:sp>
          <p:nvSpPr>
            <p:cNvPr id="42" name="Google Shape;42;p4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43" name="Google Shape;43;p4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44" name="Google Shape;44;p4"/>
          <p:cNvSpPr txBox="1"/>
          <p:nvPr>
            <p:ph type="ctrTitle"/>
          </p:nvPr>
        </p:nvSpPr>
        <p:spPr>
          <a:xfrm>
            <a:off x="5573044" y="3674373"/>
            <a:ext cx="5085650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"/>
          <p:cNvSpPr txBox="1"/>
          <p:nvPr>
            <p:ph idx="3" type="subTitle"/>
          </p:nvPr>
        </p:nvSpPr>
        <p:spPr>
          <a:xfrm>
            <a:off x="5573044" y="4608000"/>
            <a:ext cx="508565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ñetas de imagen">
  <p:cSld name="Viñetas de image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5"/>
          <p:cNvSpPr/>
          <p:nvPr/>
        </p:nvSpPr>
        <p:spPr>
          <a:xfrm>
            <a:off x="634213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0" name="Google Shape;50;p5"/>
          <p:cNvSpPr/>
          <p:nvPr>
            <p:ph idx="2" type="pic"/>
          </p:nvPr>
        </p:nvSpPr>
        <p:spPr>
          <a:xfrm>
            <a:off x="931393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idx="3" type="body"/>
          </p:nvPr>
        </p:nvSpPr>
        <p:spPr>
          <a:xfrm>
            <a:off x="431800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4" type="body"/>
          </p:nvPr>
        </p:nvSpPr>
        <p:spPr>
          <a:xfrm>
            <a:off x="4318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5"/>
          <p:cNvSpPr/>
          <p:nvPr/>
        </p:nvSpPr>
        <p:spPr>
          <a:xfrm>
            <a:off x="2765072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4" name="Google Shape;54;p5"/>
          <p:cNvSpPr/>
          <p:nvPr>
            <p:ph idx="5" type="pic"/>
          </p:nvPr>
        </p:nvSpPr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6" type="body"/>
          </p:nvPr>
        </p:nvSpPr>
        <p:spPr>
          <a:xfrm>
            <a:off x="25626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7" type="body"/>
          </p:nvPr>
        </p:nvSpPr>
        <p:spPr>
          <a:xfrm>
            <a:off x="25626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5"/>
          <p:cNvSpPr/>
          <p:nvPr/>
        </p:nvSpPr>
        <p:spPr>
          <a:xfrm>
            <a:off x="4895931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8" name="Google Shape;58;p5"/>
          <p:cNvSpPr/>
          <p:nvPr>
            <p:ph idx="8" type="pic"/>
          </p:nvPr>
        </p:nvSpPr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9" type="body"/>
          </p:nvPr>
        </p:nvSpPr>
        <p:spPr>
          <a:xfrm>
            <a:off x="46935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5"/>
          <p:cNvSpPr txBox="1"/>
          <p:nvPr>
            <p:ph idx="13" type="body"/>
          </p:nvPr>
        </p:nvSpPr>
        <p:spPr>
          <a:xfrm>
            <a:off x="46935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5"/>
          <p:cNvSpPr/>
          <p:nvPr/>
        </p:nvSpPr>
        <p:spPr>
          <a:xfrm>
            <a:off x="7026790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5"/>
          <p:cNvSpPr/>
          <p:nvPr>
            <p:ph idx="14" type="pic"/>
          </p:nvPr>
        </p:nvSpPr>
        <p:spPr>
          <a:xfrm>
            <a:off x="7323970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5"/>
          <p:cNvSpPr txBox="1"/>
          <p:nvPr>
            <p:ph idx="15" type="body"/>
          </p:nvPr>
        </p:nvSpPr>
        <p:spPr>
          <a:xfrm>
            <a:off x="6824377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5"/>
          <p:cNvSpPr txBox="1"/>
          <p:nvPr>
            <p:ph idx="16" type="body"/>
          </p:nvPr>
        </p:nvSpPr>
        <p:spPr>
          <a:xfrm>
            <a:off x="6824377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5"/>
          <p:cNvSpPr/>
          <p:nvPr/>
        </p:nvSpPr>
        <p:spPr>
          <a:xfrm>
            <a:off x="9157648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6" name="Google Shape;66;p5"/>
          <p:cNvSpPr/>
          <p:nvPr>
            <p:ph idx="17" type="pic"/>
          </p:nvPr>
        </p:nvSpPr>
        <p:spPr>
          <a:xfrm>
            <a:off x="9454828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7" name="Google Shape;67;p5"/>
          <p:cNvSpPr txBox="1"/>
          <p:nvPr>
            <p:ph idx="18" type="body"/>
          </p:nvPr>
        </p:nvSpPr>
        <p:spPr>
          <a:xfrm>
            <a:off x="8955235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5"/>
          <p:cNvSpPr txBox="1"/>
          <p:nvPr>
            <p:ph idx="19" type="body"/>
          </p:nvPr>
        </p:nvSpPr>
        <p:spPr>
          <a:xfrm>
            <a:off x="8955235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5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5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ñetas de imagen 3X">
  <p:cSld name="Viñetas de imagen 3X">
    <p:bg>
      <p:bgPr>
        <a:solidFill>
          <a:srgbClr val="F2F2F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"/>
          <p:cNvSpPr/>
          <p:nvPr/>
        </p:nvSpPr>
        <p:spPr>
          <a:xfrm>
            <a:off x="634213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3" name="Google Shape;73;p6"/>
          <p:cNvSpPr/>
          <p:nvPr>
            <p:ph idx="2" type="pic"/>
          </p:nvPr>
        </p:nvSpPr>
        <p:spPr>
          <a:xfrm>
            <a:off x="931393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4" name="Google Shape;74;p6"/>
          <p:cNvSpPr txBox="1"/>
          <p:nvPr>
            <p:ph idx="1" type="body"/>
          </p:nvPr>
        </p:nvSpPr>
        <p:spPr>
          <a:xfrm>
            <a:off x="431800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6"/>
          <p:cNvSpPr txBox="1"/>
          <p:nvPr>
            <p:ph idx="3" type="body"/>
          </p:nvPr>
        </p:nvSpPr>
        <p:spPr>
          <a:xfrm>
            <a:off x="4318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6"/>
          <p:cNvSpPr/>
          <p:nvPr/>
        </p:nvSpPr>
        <p:spPr>
          <a:xfrm>
            <a:off x="2765072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7" name="Google Shape;77;p6"/>
          <p:cNvSpPr/>
          <p:nvPr>
            <p:ph idx="4" type="pic"/>
          </p:nvPr>
        </p:nvSpPr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8" name="Google Shape;78;p6"/>
          <p:cNvSpPr txBox="1"/>
          <p:nvPr>
            <p:ph idx="5" type="body"/>
          </p:nvPr>
        </p:nvSpPr>
        <p:spPr>
          <a:xfrm>
            <a:off x="25626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6"/>
          <p:cNvSpPr txBox="1"/>
          <p:nvPr>
            <p:ph idx="6" type="body"/>
          </p:nvPr>
        </p:nvSpPr>
        <p:spPr>
          <a:xfrm>
            <a:off x="25626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6"/>
          <p:cNvSpPr/>
          <p:nvPr/>
        </p:nvSpPr>
        <p:spPr>
          <a:xfrm>
            <a:off x="4895931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1" name="Google Shape;81;p6"/>
          <p:cNvSpPr/>
          <p:nvPr>
            <p:ph idx="7" type="pic"/>
          </p:nvPr>
        </p:nvSpPr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2" name="Google Shape;82;p6"/>
          <p:cNvSpPr txBox="1"/>
          <p:nvPr>
            <p:ph idx="8" type="body"/>
          </p:nvPr>
        </p:nvSpPr>
        <p:spPr>
          <a:xfrm>
            <a:off x="46935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6"/>
          <p:cNvSpPr txBox="1"/>
          <p:nvPr>
            <p:ph idx="9" type="body"/>
          </p:nvPr>
        </p:nvSpPr>
        <p:spPr>
          <a:xfrm>
            <a:off x="46935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6"/>
          <p:cNvSpPr/>
          <p:nvPr>
            <p:ph idx="13" type="pic"/>
          </p:nvPr>
        </p:nvSpPr>
        <p:spPr>
          <a:xfrm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  <p:txBody>
          <a:bodyPr anchorCtr="0" anchor="t" bIns="0" lIns="0" spcFirstLastPara="1" rIns="0" wrap="square" tIns="1512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5" name="Google Shape;85;p6"/>
          <p:cNvSpPr/>
          <p:nvPr/>
        </p:nvSpPr>
        <p:spPr>
          <a:xfrm rot="5400000">
            <a:off x="7151842" y="2919257"/>
            <a:ext cx="3292475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86" name="Google Shape;86;p6"/>
          <p:cNvGrpSpPr/>
          <p:nvPr/>
        </p:nvGrpSpPr>
        <p:grpSpPr>
          <a:xfrm>
            <a:off x="6641050" y="0"/>
            <a:ext cx="4313009" cy="6858000"/>
            <a:chOff x="0" y="0"/>
            <a:chExt cx="12192000" cy="6858000"/>
          </a:xfrm>
        </p:grpSpPr>
        <p:sp>
          <p:nvSpPr>
            <p:cNvPr id="87" name="Google Shape;87;p6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89" name="Google Shape;89;p6"/>
          <p:cNvSpPr/>
          <p:nvPr/>
        </p:nvSpPr>
        <p:spPr>
          <a:xfrm rot="5400000">
            <a:off x="7151842" y="-373218"/>
            <a:ext cx="3292475" cy="4311960"/>
          </a:xfrm>
          <a:prstGeom prst="rect">
            <a:avLst/>
          </a:prstGeom>
          <a:solidFill>
            <a:srgbClr val="185860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0" name="Google Shape;90;p6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6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92" name="Google Shape;92;p6"/>
          <p:cNvSpPr txBox="1"/>
          <p:nvPr>
            <p:ph type="ctrTitle"/>
          </p:nvPr>
        </p:nvSpPr>
        <p:spPr>
          <a:xfrm>
            <a:off x="6866469" y="3674372"/>
            <a:ext cx="3863221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6"/>
          <p:cNvSpPr txBox="1"/>
          <p:nvPr>
            <p:ph idx="14" type="subTitle"/>
          </p:nvPr>
        </p:nvSpPr>
        <p:spPr>
          <a:xfrm>
            <a:off x="6866469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ñetas de imagen 4X">
  <p:cSld name="Viñetas de imagen 4X">
    <p:bg>
      <p:bgPr>
        <a:solidFill>
          <a:srgbClr val="F2F2F2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"/>
          <p:cNvSpPr/>
          <p:nvPr/>
        </p:nvSpPr>
        <p:spPr>
          <a:xfrm>
            <a:off x="1729232" y="773488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6" name="Google Shape;96;p7"/>
          <p:cNvSpPr/>
          <p:nvPr>
            <p:ph idx="2" type="pic"/>
          </p:nvPr>
        </p:nvSpPr>
        <p:spPr>
          <a:xfrm>
            <a:off x="2026412" y="1070668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7" name="Google Shape;97;p7"/>
          <p:cNvSpPr txBox="1"/>
          <p:nvPr>
            <p:ph idx="1" type="body"/>
          </p:nvPr>
        </p:nvSpPr>
        <p:spPr>
          <a:xfrm>
            <a:off x="1526819" y="2310044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7"/>
          <p:cNvSpPr txBox="1"/>
          <p:nvPr>
            <p:ph idx="3" type="body"/>
          </p:nvPr>
        </p:nvSpPr>
        <p:spPr>
          <a:xfrm>
            <a:off x="1526819" y="2702598"/>
            <a:ext cx="1620000" cy="4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7"/>
          <p:cNvSpPr/>
          <p:nvPr/>
        </p:nvSpPr>
        <p:spPr>
          <a:xfrm>
            <a:off x="3860091" y="773488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0" name="Google Shape;100;p7"/>
          <p:cNvSpPr/>
          <p:nvPr>
            <p:ph idx="4" type="pic"/>
          </p:nvPr>
        </p:nvSpPr>
        <p:spPr>
          <a:xfrm>
            <a:off x="4157271" y="1070668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1" name="Google Shape;101;p7"/>
          <p:cNvSpPr txBox="1"/>
          <p:nvPr>
            <p:ph idx="5" type="body"/>
          </p:nvPr>
        </p:nvSpPr>
        <p:spPr>
          <a:xfrm>
            <a:off x="3657678" y="2310044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7"/>
          <p:cNvSpPr txBox="1"/>
          <p:nvPr>
            <p:ph idx="6" type="body"/>
          </p:nvPr>
        </p:nvSpPr>
        <p:spPr>
          <a:xfrm>
            <a:off x="3657678" y="2702598"/>
            <a:ext cx="1620000" cy="4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7"/>
          <p:cNvSpPr/>
          <p:nvPr/>
        </p:nvSpPr>
        <p:spPr>
          <a:xfrm>
            <a:off x="1728254" y="3771131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4" name="Google Shape;104;p7"/>
          <p:cNvSpPr/>
          <p:nvPr>
            <p:ph idx="7" type="pic"/>
          </p:nvPr>
        </p:nvSpPr>
        <p:spPr>
          <a:xfrm>
            <a:off x="2025434" y="4068311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5" name="Google Shape;105;p7"/>
          <p:cNvSpPr txBox="1"/>
          <p:nvPr>
            <p:ph idx="8" type="body"/>
          </p:nvPr>
        </p:nvSpPr>
        <p:spPr>
          <a:xfrm>
            <a:off x="1526819" y="5329272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7"/>
          <p:cNvSpPr txBox="1"/>
          <p:nvPr>
            <p:ph idx="9" type="body"/>
          </p:nvPr>
        </p:nvSpPr>
        <p:spPr>
          <a:xfrm>
            <a:off x="1526819" y="5721826"/>
            <a:ext cx="1620000" cy="4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7"/>
          <p:cNvSpPr/>
          <p:nvPr/>
        </p:nvSpPr>
        <p:spPr>
          <a:xfrm>
            <a:off x="3859113" y="3771131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8" name="Google Shape;108;p7"/>
          <p:cNvSpPr/>
          <p:nvPr>
            <p:ph idx="13" type="pic"/>
          </p:nvPr>
        </p:nvSpPr>
        <p:spPr>
          <a:xfrm>
            <a:off x="4156293" y="4068311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9" name="Google Shape;109;p7"/>
          <p:cNvSpPr txBox="1"/>
          <p:nvPr>
            <p:ph idx="14" type="body"/>
          </p:nvPr>
        </p:nvSpPr>
        <p:spPr>
          <a:xfrm>
            <a:off x="3657678" y="5329272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5" type="body"/>
          </p:nvPr>
        </p:nvSpPr>
        <p:spPr>
          <a:xfrm>
            <a:off x="3657678" y="5721826"/>
            <a:ext cx="1620000" cy="4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7"/>
          <p:cNvSpPr/>
          <p:nvPr>
            <p:ph idx="16" type="pic"/>
          </p:nvPr>
        </p:nvSpPr>
        <p:spPr>
          <a:xfrm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  <p:txBody>
          <a:bodyPr anchorCtr="0" anchor="t" bIns="0" lIns="0" spcFirstLastPara="1" rIns="0" wrap="square" tIns="1512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2" name="Google Shape;112;p7"/>
          <p:cNvSpPr/>
          <p:nvPr/>
        </p:nvSpPr>
        <p:spPr>
          <a:xfrm rot="5400000">
            <a:off x="5505605" y="1273020"/>
            <a:ext cx="6584950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113" name="Google Shape;113;p7"/>
          <p:cNvGrpSpPr/>
          <p:nvPr/>
        </p:nvGrpSpPr>
        <p:grpSpPr>
          <a:xfrm>
            <a:off x="6641050" y="0"/>
            <a:ext cx="4313009" cy="6858000"/>
            <a:chOff x="0" y="0"/>
            <a:chExt cx="12192000" cy="6858000"/>
          </a:xfrm>
        </p:grpSpPr>
        <p:sp>
          <p:nvSpPr>
            <p:cNvPr id="114" name="Google Shape;114;p7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16" name="Google Shape;116;p7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7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118" name="Google Shape;118;p7"/>
          <p:cNvSpPr txBox="1"/>
          <p:nvPr>
            <p:ph type="ctrTitle"/>
          </p:nvPr>
        </p:nvSpPr>
        <p:spPr>
          <a:xfrm>
            <a:off x="6866470" y="3674372"/>
            <a:ext cx="3863221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7"/>
          <p:cNvSpPr txBox="1"/>
          <p:nvPr>
            <p:ph idx="17" type="subTitle"/>
          </p:nvPr>
        </p:nvSpPr>
        <p:spPr>
          <a:xfrm>
            <a:off x="6866470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o digital">
  <p:cSld name="Producto digital">
    <p:bg>
      <p:bgPr>
        <a:solidFill>
          <a:srgbClr val="F2F2F2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8"/>
          <p:cNvSpPr/>
          <p:nvPr>
            <p:ph idx="2" type="pic"/>
          </p:nvPr>
        </p:nvSpPr>
        <p:spPr>
          <a:xfrm>
            <a:off x="-1" y="947452"/>
            <a:ext cx="5703889" cy="4320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defRPr b="0" i="1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22" name="Google Shape;122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0" y="457201"/>
            <a:ext cx="10705833" cy="619585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8"/>
          <p:cNvSpPr/>
          <p:nvPr>
            <p:ph idx="3" type="pic"/>
          </p:nvPr>
        </p:nvSpPr>
        <p:spPr>
          <a:xfrm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  <p:txBody>
          <a:bodyPr anchorCtr="0" anchor="t" bIns="0" lIns="0" spcFirstLastPara="1" rIns="0" wrap="square" tIns="15120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4" name="Google Shape;124;p8"/>
          <p:cNvSpPr/>
          <p:nvPr/>
        </p:nvSpPr>
        <p:spPr>
          <a:xfrm rot="5400000">
            <a:off x="5505605" y="1273020"/>
            <a:ext cx="6584950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125" name="Google Shape;125;p8"/>
          <p:cNvGrpSpPr/>
          <p:nvPr/>
        </p:nvGrpSpPr>
        <p:grpSpPr>
          <a:xfrm>
            <a:off x="6641050" y="0"/>
            <a:ext cx="4313009" cy="6858000"/>
            <a:chOff x="0" y="0"/>
            <a:chExt cx="12192000" cy="6858000"/>
          </a:xfrm>
        </p:grpSpPr>
        <p:sp>
          <p:nvSpPr>
            <p:cNvPr id="126" name="Google Shape;126;p8"/>
            <p:cNvSpPr/>
            <p:nvPr/>
          </p:nvSpPr>
          <p:spPr>
            <a:xfrm>
              <a:off x="0" y="0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0" y="6721475"/>
              <a:ext cx="121920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28" name="Google Shape;128;p8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8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130" name="Google Shape;130;p8"/>
          <p:cNvSpPr txBox="1"/>
          <p:nvPr>
            <p:ph type="ctrTitle"/>
          </p:nvPr>
        </p:nvSpPr>
        <p:spPr>
          <a:xfrm>
            <a:off x="6866470" y="1767593"/>
            <a:ext cx="3863221" cy="25953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8"/>
          <p:cNvSpPr txBox="1"/>
          <p:nvPr>
            <p:ph idx="1" type="body"/>
          </p:nvPr>
        </p:nvSpPr>
        <p:spPr>
          <a:xfrm>
            <a:off x="6866470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ivisoria con imagen">
  <p:cSld name="Diapositiva divisoria con imagen">
    <p:bg>
      <p:bgPr>
        <a:solidFill>
          <a:schemeClr val="accent4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"/>
          <p:cNvSpPr/>
          <p:nvPr>
            <p:ph idx="2" type="pic"/>
          </p:nvPr>
        </p:nvSpPr>
        <p:spPr>
          <a:xfrm>
            <a:off x="136525" y="136525"/>
            <a:ext cx="10817535" cy="658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08000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1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4" name="Google Shape;134;p9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5" name="Google Shape;135;p9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9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37" name="Google Shape;137;p9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es secciones">
  <p:cSld name="Tres seccione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0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10"/>
          <p:cNvSpPr/>
          <p:nvPr/>
        </p:nvSpPr>
        <p:spPr>
          <a:xfrm>
            <a:off x="2765072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2" name="Google Shape;142;p10"/>
          <p:cNvSpPr/>
          <p:nvPr>
            <p:ph idx="2" type="pic"/>
          </p:nvPr>
        </p:nvSpPr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3" name="Google Shape;143;p10"/>
          <p:cNvSpPr txBox="1"/>
          <p:nvPr>
            <p:ph idx="3" type="body"/>
          </p:nvPr>
        </p:nvSpPr>
        <p:spPr>
          <a:xfrm>
            <a:off x="2565400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10"/>
          <p:cNvSpPr txBox="1"/>
          <p:nvPr>
            <p:ph idx="4" type="body"/>
          </p:nvPr>
        </p:nvSpPr>
        <p:spPr>
          <a:xfrm>
            <a:off x="25654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10"/>
          <p:cNvSpPr/>
          <p:nvPr/>
        </p:nvSpPr>
        <p:spPr>
          <a:xfrm>
            <a:off x="4895931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6" name="Google Shape;146;p10"/>
          <p:cNvSpPr/>
          <p:nvPr>
            <p:ph idx="5" type="pic"/>
          </p:nvPr>
        </p:nvSpPr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7" name="Google Shape;147;p10"/>
          <p:cNvSpPr txBox="1"/>
          <p:nvPr>
            <p:ph idx="6" type="body"/>
          </p:nvPr>
        </p:nvSpPr>
        <p:spPr>
          <a:xfrm>
            <a:off x="46962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10"/>
          <p:cNvSpPr txBox="1"/>
          <p:nvPr>
            <p:ph idx="7" type="body"/>
          </p:nvPr>
        </p:nvSpPr>
        <p:spPr>
          <a:xfrm>
            <a:off x="46962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10"/>
          <p:cNvSpPr/>
          <p:nvPr/>
        </p:nvSpPr>
        <p:spPr>
          <a:xfrm>
            <a:off x="7026790" y="2412312"/>
            <a:ext cx="1216152" cy="121615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0" name="Google Shape;150;p10"/>
          <p:cNvSpPr/>
          <p:nvPr>
            <p:ph idx="8" type="pic"/>
          </p:nvPr>
        </p:nvSpPr>
        <p:spPr>
          <a:xfrm>
            <a:off x="7323970" y="2709492"/>
            <a:ext cx="621792" cy="621792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180000" spcFirstLastPara="1" rIns="18000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500"/>
              <a:buFont typeface="Arial"/>
              <a:buNone/>
              <a:defRPr b="0" i="1" sz="5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1" name="Google Shape;151;p10"/>
          <p:cNvSpPr txBox="1"/>
          <p:nvPr>
            <p:ph idx="9" type="body"/>
          </p:nvPr>
        </p:nvSpPr>
        <p:spPr>
          <a:xfrm>
            <a:off x="68271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10"/>
          <p:cNvSpPr txBox="1"/>
          <p:nvPr>
            <p:ph idx="13" type="body"/>
          </p:nvPr>
        </p:nvSpPr>
        <p:spPr>
          <a:xfrm>
            <a:off x="68271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10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0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12192000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" name="Google Shape;11;p1"/>
          <p:cNvSpPr/>
          <p:nvPr/>
        </p:nvSpPr>
        <p:spPr>
          <a:xfrm rot="5400000">
            <a:off x="-3360737" y="3360737"/>
            <a:ext cx="6858000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" name="Google Shape;12;p1"/>
          <p:cNvSpPr/>
          <p:nvPr/>
        </p:nvSpPr>
        <p:spPr>
          <a:xfrm rot="5400000">
            <a:off x="8144030" y="2810031"/>
            <a:ext cx="6858000" cy="12379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  <a:defRPr b="0" i="0" sz="32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432000" y="1152000"/>
            <a:ext cx="10143235" cy="503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260974" y="6365893"/>
            <a:ext cx="4114800" cy="22671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5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25.png"/><Relationship Id="rId7" Type="http://schemas.openxmlformats.org/officeDocument/2006/relationships/image" Target="../media/image2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Relationship Id="rId4" Type="http://schemas.openxmlformats.org/officeDocument/2006/relationships/image" Target="../media/image35.png"/><Relationship Id="rId5" Type="http://schemas.openxmlformats.org/officeDocument/2006/relationships/image" Target="../media/image37.png"/><Relationship Id="rId6" Type="http://schemas.openxmlformats.org/officeDocument/2006/relationships/image" Target="../media/image30.png"/><Relationship Id="rId7" Type="http://schemas.openxmlformats.org/officeDocument/2006/relationships/image" Target="../media/image36.png"/><Relationship Id="rId8" Type="http://schemas.openxmlformats.org/officeDocument/2006/relationships/image" Target="../media/image3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Relationship Id="rId4" Type="http://schemas.openxmlformats.org/officeDocument/2006/relationships/image" Target="../media/image24.png"/><Relationship Id="rId5" Type="http://schemas.openxmlformats.org/officeDocument/2006/relationships/image" Target="../media/image38.png"/><Relationship Id="rId6" Type="http://schemas.openxmlformats.org/officeDocument/2006/relationships/image" Target="../media/image44.png"/><Relationship Id="rId7" Type="http://schemas.openxmlformats.org/officeDocument/2006/relationships/image" Target="../media/image4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jpg"/><Relationship Id="rId4" Type="http://schemas.openxmlformats.org/officeDocument/2006/relationships/image" Target="../media/image43.png"/><Relationship Id="rId5" Type="http://schemas.openxmlformats.org/officeDocument/2006/relationships/image" Target="../media/image39.png"/><Relationship Id="rId6" Type="http://schemas.openxmlformats.org/officeDocument/2006/relationships/image" Target="../media/image41.png"/><Relationship Id="rId7" Type="http://schemas.openxmlformats.org/officeDocument/2006/relationships/image" Target="../media/image4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paho.org/ish/images/docs/covid-19-teleconsultas-es.pdf?ua=1" TargetMode="External"/><Relationship Id="rId4" Type="http://schemas.openxmlformats.org/officeDocument/2006/relationships/hyperlink" Target="https://www.aarp.org/espanol/salud/enfermedades-y-tratamientos/info-2015/consulta-medica-internet-teleconsultas.html" TargetMode="External"/><Relationship Id="rId9" Type="http://schemas.openxmlformats.org/officeDocument/2006/relationships/hyperlink" Target="https://www.infobae.com/salud/2020/04/03/el-gobierno-promueve-el-uso-de-plataformas-de-teleconsultas-sanitarias/" TargetMode="External"/><Relationship Id="rId5" Type="http://schemas.openxmlformats.org/officeDocument/2006/relationships/hyperlink" Target="http://www.rfi.fr/es/francia/20200412-el-boom-de-las-teleconsultas-m%C3%A9dicas-en-tiempos-de-coronavirus" TargetMode="External"/><Relationship Id="rId6" Type="http://schemas.openxmlformats.org/officeDocument/2006/relationships/hyperlink" Target="https://www.argentina.gob.ar/salud/telesalud/preguntasfrecuentes" TargetMode="External"/><Relationship Id="rId7" Type="http://schemas.openxmlformats.org/officeDocument/2006/relationships/hyperlink" Target="https://www.sap.org.ar/uploads/archivos/general/files_recomendaciones-videoconsulta_1585695343.pdf" TargetMode="External"/><Relationship Id="rId8" Type="http://schemas.openxmlformats.org/officeDocument/2006/relationships/hyperlink" Target="https://www.fundacionfemeba.org.ar/blog/farmacologia-7/post/recomendaciones-oficiales-para-el-buen-uso-de-la-telemedicina-47114" TargetMode="External"/><Relationship Id="rId10" Type="http://schemas.openxmlformats.org/officeDocument/2006/relationships/hyperlink" Target="http://www.isalud.edu.ar/news/links/Teleconsulta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virtualdoctor.com.ar/" TargetMode="External"/><Relationship Id="rId4" Type="http://schemas.openxmlformats.org/officeDocument/2006/relationships/hyperlink" Target="https://www.justanswer.es/" TargetMode="External"/><Relationship Id="rId5" Type="http://schemas.openxmlformats.org/officeDocument/2006/relationships/hyperlink" Target="https://www.drcall.com.ar/" TargetMode="External"/><Relationship Id="rId6" Type="http://schemas.openxmlformats.org/officeDocument/2006/relationships/hyperlink" Target="https://telemedi.co/es/#" TargetMode="External"/><Relationship Id="rId7" Type="http://schemas.openxmlformats.org/officeDocument/2006/relationships/hyperlink" Target="http://www.doc24.com.ar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14.png"/><Relationship Id="rId6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6.png"/><Relationship Id="rId7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stetoscopio y brazos que muestra un profesional médico tomando la presión arterial de un paciente.  La imagen incluye un aparato para medir la presión arterial y un portapapeles" id="358" name="Google Shape;358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525" y="136525"/>
            <a:ext cx="11909425" cy="6584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0" title="Gráfico de superposición"/>
          <p:cNvSpPr/>
          <p:nvPr/>
        </p:nvSpPr>
        <p:spPr>
          <a:xfrm>
            <a:off x="5277678" y="136800"/>
            <a:ext cx="5676382" cy="6584675"/>
          </a:xfrm>
          <a:prstGeom prst="rect">
            <a:avLst/>
          </a:prstGeom>
          <a:solidFill>
            <a:schemeClr val="accent4">
              <a:alpha val="8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0" name="Google Shape;360;p30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Análisis </a:t>
            </a:r>
            <a:br>
              <a:rPr lang="es-ES"/>
            </a:br>
            <a:r>
              <a:rPr lang="es-ES"/>
              <a:t>Teleconsulta</a:t>
            </a:r>
            <a:endParaRPr/>
          </a:p>
        </p:txBody>
      </p:sp>
      <p:sp>
        <p:nvSpPr>
          <p:cNvPr id="361" name="Google Shape;361;p30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¿Un nuevo servicio de Telerad?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n que contiene pinzas médicas de varios tamaños, algunas pastillas y una mano que sostiene un lápiz escribiendo en una hoja de papel sujeta a un portapapeles" id="477" name="Google Shape;477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525" y="136525"/>
            <a:ext cx="10817535" cy="658495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39" title="Gráfico de superposición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9" name="Google Shape;479;p39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Línea divisoria de sección</a:t>
            </a:r>
            <a:endParaRPr/>
          </a:p>
        </p:txBody>
      </p:sp>
      <p:sp>
        <p:nvSpPr>
          <p:cNvPr id="480" name="Google Shape;480;p39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Lorem ipsum dolor sit amet, consectetur adipiscing elit</a:t>
            </a:r>
            <a:endParaRPr/>
          </a:p>
        </p:txBody>
      </p:sp>
      <p:sp>
        <p:nvSpPr>
          <p:cNvPr id="481" name="Google Shape;481;p39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0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Modelo de negocio</a:t>
            </a:r>
            <a:endParaRPr/>
          </a:p>
        </p:txBody>
      </p:sp>
      <p:sp>
        <p:nvSpPr>
          <p:cNvPr id="488" name="Google Shape;488;p40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Lorem ipsum dolor sit amet, consectetur adipiscing elit. </a:t>
            </a:r>
            <a:endParaRPr/>
          </a:p>
        </p:txBody>
      </p:sp>
      <p:pic>
        <p:nvPicPr>
          <p:cNvPr descr="Icono de profesor señalando pantalla" id="489" name="Google Shape;489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40"/>
          <p:cNvSpPr txBox="1"/>
          <p:nvPr>
            <p:ph idx="3" type="body"/>
          </p:nvPr>
        </p:nvSpPr>
        <p:spPr>
          <a:xfrm>
            <a:off x="2565400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Investigar</a:t>
            </a:r>
            <a:endParaRPr/>
          </a:p>
        </p:txBody>
      </p:sp>
      <p:sp>
        <p:nvSpPr>
          <p:cNvPr id="491" name="Google Shape;491;p40"/>
          <p:cNvSpPr txBox="1"/>
          <p:nvPr>
            <p:ph idx="4" type="body"/>
          </p:nvPr>
        </p:nvSpPr>
        <p:spPr>
          <a:xfrm>
            <a:off x="25654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Lorem ipsum dolor sit amet, consectetur adipiscing elit.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grupo de personas" id="492" name="Google Shape;492;p40"/>
          <p:cNvPicPr preferRelativeResize="0"/>
          <p:nvPr>
            <p:ph idx="5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40"/>
          <p:cNvSpPr txBox="1"/>
          <p:nvPr>
            <p:ph idx="6" type="body"/>
          </p:nvPr>
        </p:nvSpPr>
        <p:spPr>
          <a:xfrm>
            <a:off x="46962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Finanzas</a:t>
            </a:r>
            <a:endParaRPr/>
          </a:p>
        </p:txBody>
      </p:sp>
      <p:sp>
        <p:nvSpPr>
          <p:cNvPr id="494" name="Google Shape;494;p40"/>
          <p:cNvSpPr txBox="1"/>
          <p:nvPr>
            <p:ph idx="7" type="body"/>
          </p:nvPr>
        </p:nvSpPr>
        <p:spPr>
          <a:xfrm>
            <a:off x="46962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Etiam aliquet eu mi quis lacinia. Ut fermentum a magna ut eleifend. </a:t>
            </a:r>
            <a:endParaRPr/>
          </a:p>
        </p:txBody>
      </p:sp>
      <p:pic>
        <p:nvPicPr>
          <p:cNvPr descr="Icono de repetición" id="495" name="Google Shape;495;p40"/>
          <p:cNvPicPr preferRelativeResize="0"/>
          <p:nvPr>
            <p:ph idx="8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23970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0"/>
          <p:cNvSpPr txBox="1"/>
          <p:nvPr>
            <p:ph idx="9" type="body"/>
          </p:nvPr>
        </p:nvSpPr>
        <p:spPr>
          <a:xfrm>
            <a:off x="68271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Invertir</a:t>
            </a:r>
            <a:endParaRPr/>
          </a:p>
        </p:txBody>
      </p:sp>
      <p:sp>
        <p:nvSpPr>
          <p:cNvPr id="497" name="Google Shape;497;p40"/>
          <p:cNvSpPr txBox="1"/>
          <p:nvPr>
            <p:ph idx="13" type="body"/>
          </p:nvPr>
        </p:nvSpPr>
        <p:spPr>
          <a:xfrm>
            <a:off x="68271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Integer convallis suscipit ante eu varius. Morbi a purus dolor.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8" name="Google Shape;498;p40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41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Opción de oportunidad comercial 1</a:t>
            </a:r>
            <a:endParaRPr/>
          </a:p>
        </p:txBody>
      </p:sp>
      <p:sp>
        <p:nvSpPr>
          <p:cNvPr id="505" name="Google Shape;505;p41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Lorem ipsum dolor sit amet, consectetur adipiscing elit.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Icono de diana" id="506" name="Google Shape;506;p41"/>
          <p:cNvPicPr preferRelativeResize="0"/>
          <p:nvPr/>
        </p:nvPicPr>
        <p:blipFill rotWithShape="1">
          <a:blip r:embed="rId3">
            <a:alphaModFix/>
          </a:blip>
          <a:srcRect b="5791" l="0" r="0" t="5791"/>
          <a:stretch/>
        </p:blipFill>
        <p:spPr>
          <a:xfrm>
            <a:off x="710907" y="2259202"/>
            <a:ext cx="576765" cy="509964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41"/>
          <p:cNvSpPr txBox="1"/>
          <p:nvPr>
            <p:ph idx="2" type="body"/>
          </p:nvPr>
        </p:nvSpPr>
        <p:spPr>
          <a:xfrm>
            <a:off x="1616210" y="2143124"/>
            <a:ext cx="3312000" cy="9971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7200"/>
              <a:buNone/>
            </a:pPr>
            <a:r>
              <a:rPr lang="es-ES"/>
              <a:t>1000 M€</a:t>
            </a:r>
            <a:endParaRPr/>
          </a:p>
        </p:txBody>
      </p:sp>
      <p:sp>
        <p:nvSpPr>
          <p:cNvPr id="508" name="Google Shape;508;p41"/>
          <p:cNvSpPr txBox="1"/>
          <p:nvPr>
            <p:ph idx="3" type="body"/>
          </p:nvPr>
        </p:nvSpPr>
        <p:spPr>
          <a:xfrm>
            <a:off x="1631968" y="3314505"/>
            <a:ext cx="3069500" cy="3051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Etiam aliquet eu mi quis lacinia. Ut fermentum a magna ut eleifend. Integer convallis suscipit ante eu varius.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Morbi a purus dolor. Suspendisse sit amet ipsum finibus justo viverra blandit.</a:t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Icono de profesor en podio" id="509" name="Google Shape;509;p41"/>
          <p:cNvPicPr preferRelativeResize="0"/>
          <p:nvPr/>
        </p:nvPicPr>
        <p:blipFill rotWithShape="1">
          <a:blip r:embed="rId4">
            <a:alphaModFix/>
          </a:blip>
          <a:srcRect b="-12288" l="0" r="0" t="-13136"/>
          <a:stretch/>
        </p:blipFill>
        <p:spPr>
          <a:xfrm>
            <a:off x="6005054" y="2152485"/>
            <a:ext cx="576765" cy="723399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41"/>
          <p:cNvSpPr txBox="1"/>
          <p:nvPr>
            <p:ph idx="4" type="body"/>
          </p:nvPr>
        </p:nvSpPr>
        <p:spPr>
          <a:xfrm>
            <a:off x="6753360" y="2143124"/>
            <a:ext cx="33120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7200"/>
              <a:buNone/>
            </a:pPr>
            <a:r>
              <a:rPr lang="es-ES"/>
              <a:t>2000 M€</a:t>
            </a:r>
            <a:endParaRPr/>
          </a:p>
        </p:txBody>
      </p:sp>
      <p:sp>
        <p:nvSpPr>
          <p:cNvPr id="511" name="Google Shape;511;p41"/>
          <p:cNvSpPr txBox="1"/>
          <p:nvPr>
            <p:ph idx="5" type="body"/>
          </p:nvPr>
        </p:nvSpPr>
        <p:spPr>
          <a:xfrm>
            <a:off x="6753360" y="3314701"/>
            <a:ext cx="3069500" cy="30511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Ut congue quis tortor eget sodales. Nulla a erat eget nunc hendrerit ultrices eu nec nulla.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Donec viverra leo aliquet, auctor quam id, convallis orci.</a:t>
            </a:r>
            <a:endParaRPr/>
          </a:p>
        </p:txBody>
      </p:sp>
      <p:sp>
        <p:nvSpPr>
          <p:cNvPr id="512" name="Google Shape;512;p4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2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Opción de oportunidad comercial 2</a:t>
            </a:r>
            <a:endParaRPr/>
          </a:p>
        </p:txBody>
      </p:sp>
      <p:sp>
        <p:nvSpPr>
          <p:cNvPr id="519" name="Google Shape;519;p42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Integer convallis suscipit ante eu varius. Morbi a purus dolor. </a:t>
            </a:r>
            <a:endParaRPr/>
          </a:p>
        </p:txBody>
      </p:sp>
      <p:sp>
        <p:nvSpPr>
          <p:cNvPr id="520" name="Google Shape;520;p42"/>
          <p:cNvSpPr/>
          <p:nvPr>
            <p:ph idx="2" type="body"/>
          </p:nvPr>
        </p:nvSpPr>
        <p:spPr>
          <a:xfrm>
            <a:off x="431800" y="1593150"/>
            <a:ext cx="4348065" cy="4348065"/>
          </a:xfrm>
          <a:prstGeom prst="ellipse">
            <a:avLst/>
          </a:prstGeom>
          <a:solidFill>
            <a:schemeClr val="accent1">
              <a:alpha val="9803"/>
            </a:schemeClr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Oportunidad de crear</a:t>
            </a:r>
            <a:endParaRPr/>
          </a:p>
        </p:txBody>
      </p:sp>
      <p:sp>
        <p:nvSpPr>
          <p:cNvPr id="521" name="Google Shape;521;p42"/>
          <p:cNvSpPr txBox="1"/>
          <p:nvPr>
            <p:ph idx="3" type="body"/>
          </p:nvPr>
        </p:nvSpPr>
        <p:spPr>
          <a:xfrm>
            <a:off x="1200023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900"/>
              <a:buNone/>
            </a:pPr>
            <a:r>
              <a:rPr lang="es-ES" sz="4900"/>
              <a:t>3000 M€</a:t>
            </a:r>
            <a:endParaRPr/>
          </a:p>
        </p:txBody>
      </p:sp>
      <p:sp>
        <p:nvSpPr>
          <p:cNvPr id="522" name="Google Shape;522;p42"/>
          <p:cNvSpPr txBox="1"/>
          <p:nvPr>
            <p:ph idx="4" type="body"/>
          </p:nvPr>
        </p:nvSpPr>
        <p:spPr>
          <a:xfrm>
            <a:off x="1615832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Lorem ipsum dolor sit amet, consectetur adipiscing elit. </a:t>
            </a:r>
            <a:endParaRPr/>
          </a:p>
        </p:txBody>
      </p:sp>
      <p:sp>
        <p:nvSpPr>
          <p:cNvPr id="523" name="Google Shape;523;p42"/>
          <p:cNvSpPr/>
          <p:nvPr>
            <p:ph idx="5" type="body"/>
          </p:nvPr>
        </p:nvSpPr>
        <p:spPr>
          <a:xfrm>
            <a:off x="4123559" y="1864921"/>
            <a:ext cx="3804522" cy="3804522"/>
          </a:xfrm>
          <a:prstGeom prst="ellipse">
            <a:avLst/>
          </a:prstGeom>
          <a:solidFill>
            <a:schemeClr val="accent2">
              <a:alpha val="9803"/>
            </a:schemeClr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Libertad para inventar</a:t>
            </a:r>
            <a:endParaRPr/>
          </a:p>
        </p:txBody>
      </p:sp>
      <p:sp>
        <p:nvSpPr>
          <p:cNvPr id="524" name="Google Shape;524;p42"/>
          <p:cNvSpPr txBox="1"/>
          <p:nvPr>
            <p:ph idx="6" type="body"/>
          </p:nvPr>
        </p:nvSpPr>
        <p:spPr>
          <a:xfrm>
            <a:off x="4620011" y="2205688"/>
            <a:ext cx="2811618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900"/>
              <a:buNone/>
            </a:pPr>
            <a:r>
              <a:rPr lang="es-ES" sz="4900"/>
              <a:t>2000 M€</a:t>
            </a:r>
            <a:endParaRPr/>
          </a:p>
        </p:txBody>
      </p:sp>
      <p:sp>
        <p:nvSpPr>
          <p:cNvPr id="525" name="Google Shape;525;p42"/>
          <p:cNvSpPr txBox="1"/>
          <p:nvPr>
            <p:ph idx="7" type="body"/>
          </p:nvPr>
        </p:nvSpPr>
        <p:spPr>
          <a:xfrm>
            <a:off x="5035820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Etiam aliquet eu mi quis lacinia. Ut fermentum a magna ut eleifend.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6" name="Google Shape;526;p42"/>
          <p:cNvSpPr/>
          <p:nvPr>
            <p:ph idx="8" type="body"/>
          </p:nvPr>
        </p:nvSpPr>
        <p:spPr>
          <a:xfrm>
            <a:off x="7454997" y="2207063"/>
            <a:ext cx="3120238" cy="3120238"/>
          </a:xfrm>
          <a:prstGeom prst="ellipse">
            <a:avLst/>
          </a:prstGeom>
          <a:solidFill>
            <a:schemeClr val="accent3">
              <a:alpha val="9803"/>
            </a:schemeClr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Pocos competidores</a:t>
            </a:r>
            <a:endParaRPr/>
          </a:p>
        </p:txBody>
      </p:sp>
      <p:sp>
        <p:nvSpPr>
          <p:cNvPr id="527" name="Google Shape;527;p42"/>
          <p:cNvSpPr txBox="1"/>
          <p:nvPr>
            <p:ph idx="9" type="body"/>
          </p:nvPr>
        </p:nvSpPr>
        <p:spPr>
          <a:xfrm>
            <a:off x="7763617" y="2205688"/>
            <a:ext cx="2597043" cy="14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900"/>
              <a:buNone/>
            </a:pPr>
            <a:r>
              <a:rPr lang="es-ES" sz="4900"/>
              <a:t>1000 M€</a:t>
            </a:r>
            <a:endParaRPr/>
          </a:p>
        </p:txBody>
      </p:sp>
      <p:sp>
        <p:nvSpPr>
          <p:cNvPr id="528" name="Google Shape;528;p42"/>
          <p:cNvSpPr txBox="1"/>
          <p:nvPr>
            <p:ph idx="13" type="body"/>
          </p:nvPr>
        </p:nvSpPr>
        <p:spPr>
          <a:xfrm>
            <a:off x="8025116" y="4243333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Integer convallis suscipit ante eu varius. Morbi a purus dolor. </a:t>
            </a:r>
            <a:endParaRPr/>
          </a:p>
        </p:txBody>
      </p:sp>
      <p:sp>
        <p:nvSpPr>
          <p:cNvPr id="529" name="Google Shape;529;p42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3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Opción de competencia 1</a:t>
            </a:r>
            <a:endParaRPr/>
          </a:p>
        </p:txBody>
      </p:sp>
      <p:sp>
        <p:nvSpPr>
          <p:cNvPr id="536" name="Google Shape;536;p43"/>
          <p:cNvSpPr txBox="1"/>
          <p:nvPr>
            <p:ph idx="1" type="body"/>
          </p:nvPr>
        </p:nvSpPr>
        <p:spPr>
          <a:xfrm>
            <a:off x="432000" y="2333100"/>
            <a:ext cx="48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Contoso Pharmaceuticals</a:t>
            </a:r>
            <a:endParaRPr/>
          </a:p>
        </p:txBody>
      </p:sp>
      <p:sp>
        <p:nvSpPr>
          <p:cNvPr id="537" name="Google Shape;537;p43"/>
          <p:cNvSpPr txBox="1"/>
          <p:nvPr>
            <p:ph idx="2" type="body"/>
          </p:nvPr>
        </p:nvSpPr>
        <p:spPr>
          <a:xfrm>
            <a:off x="432000" y="2765100"/>
            <a:ext cx="4860000" cy="22388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Nulla a erat eget nunc hendrerit ultrices eu nec nulla. Donec viverra leo aliquet, auctor quam id, convallis orci.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s-ES"/>
              <a:t>Sed in molestie est. Cras ornare turpis at ligula posuere, sit amet accumsan neque lobortis.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s-ES"/>
              <a:t>Maecenas mattis risus ligula, sed ullamcorper nunc efficitur sed. </a:t>
            </a:r>
            <a:endParaRPr/>
          </a:p>
        </p:txBody>
      </p:sp>
      <p:sp>
        <p:nvSpPr>
          <p:cNvPr id="538" name="Google Shape;538;p43"/>
          <p:cNvSpPr txBox="1"/>
          <p:nvPr>
            <p:ph idx="4294967295" type="body"/>
          </p:nvPr>
        </p:nvSpPr>
        <p:spPr>
          <a:xfrm>
            <a:off x="5715235" y="2333625"/>
            <a:ext cx="4860000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s-ES" sz="2400"/>
              <a:t>Competidor</a:t>
            </a:r>
            <a:endParaRPr/>
          </a:p>
        </p:txBody>
      </p:sp>
      <p:sp>
        <p:nvSpPr>
          <p:cNvPr id="539" name="Google Shape;539;p43"/>
          <p:cNvSpPr txBox="1"/>
          <p:nvPr>
            <p:ph idx="4294967295" type="body"/>
          </p:nvPr>
        </p:nvSpPr>
        <p:spPr>
          <a:xfrm>
            <a:off x="5715235" y="2765425"/>
            <a:ext cx="4860000" cy="2238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Praesent venenatis quam tortor, id viverra nunc rutrum a.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s-ES"/>
              <a:t>Maecenas malesuada ultricies sapien sit amet pharetra. </a:t>
            </a:r>
            <a:endParaRPr/>
          </a:p>
          <a:p>
            <a:pPr indent="-276225" lvl="1" marL="5429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es-ES"/>
              <a:t>Nunc tempus, risus sodales hendrerit, arcu dolor commodo libero, a sollicitudin quam nulla quis lectus. In at porta mauris. </a:t>
            </a:r>
            <a:endParaRPr/>
          </a:p>
        </p:txBody>
      </p:sp>
      <p:sp>
        <p:nvSpPr>
          <p:cNvPr id="540" name="Google Shape;540;p43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4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Opción de competencia 2</a:t>
            </a:r>
            <a:endParaRPr/>
          </a:p>
        </p:txBody>
      </p:sp>
      <p:sp>
        <p:nvSpPr>
          <p:cNvPr id="547" name="Google Shape;547;p44"/>
          <p:cNvSpPr txBox="1"/>
          <p:nvPr>
            <p:ph idx="1" type="body"/>
          </p:nvPr>
        </p:nvSpPr>
        <p:spPr>
          <a:xfrm>
            <a:off x="4513617" y="1069941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Conveniente</a:t>
            </a:r>
            <a:endParaRPr/>
          </a:p>
        </p:txBody>
      </p:sp>
      <p:sp>
        <p:nvSpPr>
          <p:cNvPr id="548" name="Google Shape;548;p44"/>
          <p:cNvSpPr txBox="1"/>
          <p:nvPr>
            <p:ph idx="2" type="body"/>
          </p:nvPr>
        </p:nvSpPr>
        <p:spPr>
          <a:xfrm>
            <a:off x="4513617" y="5983879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Inconveniente</a:t>
            </a:r>
            <a:endParaRPr/>
          </a:p>
        </p:txBody>
      </p:sp>
      <p:sp>
        <p:nvSpPr>
          <p:cNvPr id="549" name="Google Shape;549;p44"/>
          <p:cNvSpPr txBox="1"/>
          <p:nvPr>
            <p:ph idx="3" type="body"/>
          </p:nvPr>
        </p:nvSpPr>
        <p:spPr>
          <a:xfrm>
            <a:off x="432000" y="3354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Caro</a:t>
            </a:r>
            <a:endParaRPr/>
          </a:p>
        </p:txBody>
      </p:sp>
      <p:sp>
        <p:nvSpPr>
          <p:cNvPr id="550" name="Google Shape;550;p44"/>
          <p:cNvSpPr txBox="1"/>
          <p:nvPr>
            <p:ph idx="4" type="body"/>
          </p:nvPr>
        </p:nvSpPr>
        <p:spPr>
          <a:xfrm>
            <a:off x="8595235" y="3354600"/>
            <a:ext cx="198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Asequible</a:t>
            </a:r>
            <a:endParaRPr/>
          </a:p>
        </p:txBody>
      </p:sp>
      <p:pic>
        <p:nvPicPr>
          <p:cNvPr id="551" name="Google Shape;55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7704" y="1744556"/>
            <a:ext cx="2121592" cy="635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17549" y="4600283"/>
            <a:ext cx="2127688" cy="626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47856" y="4153505"/>
            <a:ext cx="2127688" cy="62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85974" y="4151107"/>
            <a:ext cx="2158171" cy="614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215384" y="4650718"/>
            <a:ext cx="2133785" cy="614623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44"/>
          <p:cNvSpPr txBox="1"/>
          <p:nvPr/>
        </p:nvSpPr>
        <p:spPr>
          <a:xfrm>
            <a:off x="7981393" y="1805340"/>
            <a:ext cx="1577974" cy="513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0">
            <a:noAutofit/>
          </a:bodyPr>
          <a:lstStyle/>
          <a:p>
            <a:pPr indent="0" lvl="0" marL="0" marR="0" rtl="0" algn="ctr">
              <a:lnSpc>
                <a:spcPct val="4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Contoso</a:t>
            </a:r>
            <a:br>
              <a:rPr b="1" i="0" lang="es-ES" sz="3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s-ES" sz="15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Pharmaceuticals</a:t>
            </a:r>
            <a:endParaRPr b="0" i="0" sz="1500" u="none" cap="none" strike="noStrike">
              <a:solidFill>
                <a:srgbClr val="7F7F7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57" name="Google Shape;557;p4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5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Estrategia de crecimiento</a:t>
            </a:r>
            <a:endParaRPr/>
          </a:p>
        </p:txBody>
      </p:sp>
      <p:sp>
        <p:nvSpPr>
          <p:cNvPr id="564" name="Google Shape;564;p45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Cómo progresaremos en el futuro</a:t>
            </a:r>
            <a:endParaRPr/>
          </a:p>
        </p:txBody>
      </p:sp>
      <p:sp>
        <p:nvSpPr>
          <p:cNvPr id="565" name="Google Shape;565;p45"/>
          <p:cNvSpPr txBox="1"/>
          <p:nvPr>
            <p:ph idx="2" type="body"/>
          </p:nvPr>
        </p:nvSpPr>
        <p:spPr>
          <a:xfrm>
            <a:off x="432000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s-ES"/>
              <a:t>Fase </a:t>
            </a:r>
            <a:r>
              <a:rPr b="1" lang="es-ES" sz="2400"/>
              <a:t>1</a:t>
            </a:r>
            <a:br>
              <a:rPr lang="es-ES"/>
            </a:br>
            <a:r>
              <a:rPr lang="es-ES" sz="1400"/>
              <a:t>Mes, año</a:t>
            </a:r>
            <a:endParaRPr/>
          </a:p>
        </p:txBody>
      </p:sp>
      <p:sp>
        <p:nvSpPr>
          <p:cNvPr id="566" name="Google Shape;566;p45"/>
          <p:cNvSpPr txBox="1"/>
          <p:nvPr>
            <p:ph idx="3" type="body"/>
          </p:nvPr>
        </p:nvSpPr>
        <p:spPr>
          <a:xfrm>
            <a:off x="432000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Etiam aliquet eu mi quis lacinia. Ut fermentum a magna ut eleifend. Integer convallis suscipit ante eu varius. </a:t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67" name="Google Shape;567;p45"/>
          <p:cNvSpPr txBox="1"/>
          <p:nvPr>
            <p:ph idx="4" type="body"/>
          </p:nvPr>
        </p:nvSpPr>
        <p:spPr>
          <a:xfrm>
            <a:off x="4043801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s-ES"/>
              <a:t>Fase </a:t>
            </a:r>
            <a:r>
              <a:rPr b="1" lang="es-ES" sz="2400"/>
              <a:t>2</a:t>
            </a:r>
            <a:br>
              <a:rPr lang="es-ES"/>
            </a:br>
            <a:r>
              <a:rPr lang="es-ES" sz="1400"/>
              <a:t>Mes, año</a:t>
            </a:r>
            <a:endParaRPr/>
          </a:p>
        </p:txBody>
      </p:sp>
      <p:sp>
        <p:nvSpPr>
          <p:cNvPr id="568" name="Google Shape;568;p45"/>
          <p:cNvSpPr txBox="1"/>
          <p:nvPr>
            <p:ph idx="5" type="body"/>
          </p:nvPr>
        </p:nvSpPr>
        <p:spPr>
          <a:xfrm>
            <a:off x="4043801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Ut congue quis tortor eget sodales. Nulla a erat eget nunc hendrerit ultrices eu nec nulla. </a:t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69" name="Google Shape;569;p45"/>
          <p:cNvSpPr txBox="1"/>
          <p:nvPr>
            <p:ph idx="6" type="body"/>
          </p:nvPr>
        </p:nvSpPr>
        <p:spPr>
          <a:xfrm>
            <a:off x="7655602" y="1728000"/>
            <a:ext cx="2919633" cy="720000"/>
          </a:xfrm>
          <a:prstGeom prst="rect">
            <a:avLst/>
          </a:prstGeom>
          <a:solidFill>
            <a:srgbClr val="3F3F3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108000" spcFirstLastPara="1" rIns="108000" wrap="square" tIns="36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s-ES"/>
              <a:t>Fase </a:t>
            </a:r>
            <a:r>
              <a:rPr b="1" lang="es-ES" sz="2400"/>
              <a:t>3</a:t>
            </a:r>
            <a:br>
              <a:rPr lang="es-ES"/>
            </a:br>
            <a:r>
              <a:rPr lang="es-ES" sz="1400"/>
              <a:t>Mes, año</a:t>
            </a:r>
            <a:endParaRPr/>
          </a:p>
        </p:txBody>
      </p:sp>
      <p:sp>
        <p:nvSpPr>
          <p:cNvPr id="570" name="Google Shape;570;p45"/>
          <p:cNvSpPr txBox="1"/>
          <p:nvPr>
            <p:ph idx="7" type="body"/>
          </p:nvPr>
        </p:nvSpPr>
        <p:spPr>
          <a:xfrm>
            <a:off x="7655602" y="2448000"/>
            <a:ext cx="2919633" cy="36313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136800" spcFirstLastPara="1" rIns="136800" wrap="square" tIns="25200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Donec viverra leo aliquet, auctor quam id, convallis orci.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s-ES"/>
              <a:t>Lorem ipsum dolor sit amet, consectetur adipiscing elit. </a:t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71" name="Google Shape;571;p45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46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FODA</a:t>
            </a:r>
            <a:endParaRPr/>
          </a:p>
        </p:txBody>
      </p:sp>
      <p:sp>
        <p:nvSpPr>
          <p:cNvPr id="578" name="Google Shape;578;p46"/>
          <p:cNvSpPr txBox="1"/>
          <p:nvPr>
            <p:ph idx="4294967295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FORTALEZS Y DEBILIDADES SON INTERNAS. OPORUNIDADES Y AMENAZAS EXTERNAS.</a:t>
            </a:r>
            <a:endParaRPr/>
          </a:p>
        </p:txBody>
      </p:sp>
      <p:graphicFrame>
        <p:nvGraphicFramePr>
          <p:cNvPr id="579" name="Google Shape;579;p46"/>
          <p:cNvGraphicFramePr/>
          <p:nvPr/>
        </p:nvGraphicFramePr>
        <p:xfrm>
          <a:off x="409775" y="1590156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{73A1C8E9-2D37-42A8-B618-2C2F0B8901B4}</a:tableStyleId>
              </a:tblPr>
              <a:tblGrid>
                <a:gridCol w="2536025"/>
                <a:gridCol w="2536025"/>
                <a:gridCol w="2536025"/>
                <a:gridCol w="2536025"/>
              </a:tblGrid>
              <a:tr h="601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FORTALEZAS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OPORTUNIDADES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DEBILIDADES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AMENAZAS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CONOCIMIENTO Y EXPERIENCIA EN TELEMEDICINA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GRAN CRECIMIENTO DE TELECONSULTA POR COVID19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 FALTA DE ESTRUCTURA COMERCIAL Y MKTG.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RELACIÓN ESTRECHA CON CLIENTES PARA PRESTAR SERVICIO MÉDICO.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LA TELEMEDICINA ES HOY UN MUST DEL SECTOR DE SALUD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FALTA DE EXPERIENCIA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EN DESARROLLO DE SOFTWARE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PROPIO.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TIPO DE CAMBIO COMPETITIVO PARA CLIENTES EXTERNOS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FALTA DE PERSONAL MÉDICO DE CONFIANZA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PARA NUEVOS DIAGNÓSTICOS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LIMITACIONES LEGALES DE LA PRÁCTICA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POSICIONAMIENTO 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EN TECNOLOGÍA Y MEDICINA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FALTA DE EXPERIENCIA </a:t>
                      </a:r>
                      <a:br>
                        <a:rPr b="1" lang="es-ES" sz="1500">
                          <a:solidFill>
                            <a:schemeClr val="dk2"/>
                          </a:solidFill>
                        </a:rPr>
                      </a:b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DE LAS INST. MEDICAS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EXPANSIÓN DE SERVICIOS  NOS DESNFOCA COMO 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ESPECIALISTAS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ALTA COMPETENCIA IMPLICA BAJOS MARGENES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CLIENTES EN EL EXTERIOR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MUCHOS PROFESIONALES 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ATENDIENDO DESDE HOGAR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DESCONOCIMIENTO </a:t>
                      </a:r>
                      <a:br>
                        <a:rPr lang="es-ES"/>
                      </a:br>
                      <a:r>
                        <a:rPr lang="es-ES"/>
                        <a:t>DE INVERSIÓN Y TIEMPO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SOLO CASOS DE BAJA COMPLEJIDAD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580" name="Google Shape;580;p46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7"/>
          <p:cNvSpPr txBox="1"/>
          <p:nvPr>
            <p:ph type="title"/>
          </p:nvPr>
        </p:nvSpPr>
        <p:spPr>
          <a:xfrm>
            <a:off x="432000" y="432000"/>
            <a:ext cx="101433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CAME</a:t>
            </a:r>
            <a:endParaRPr/>
          </a:p>
        </p:txBody>
      </p:sp>
      <p:sp>
        <p:nvSpPr>
          <p:cNvPr id="587" name="Google Shape;587;p47"/>
          <p:cNvSpPr txBox="1"/>
          <p:nvPr>
            <p:ph idx="4294967295" type="body"/>
          </p:nvPr>
        </p:nvSpPr>
        <p:spPr>
          <a:xfrm>
            <a:off x="431800" y="1008000"/>
            <a:ext cx="101442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CORREGIR LAS DEBILIDADES. AFRONTAR LAS AMENAZAS. MATENER LAS FORTALEZAS Y </a:t>
            </a:r>
            <a:endParaRPr/>
          </a:p>
        </p:txBody>
      </p:sp>
      <p:graphicFrame>
        <p:nvGraphicFramePr>
          <p:cNvPr id="588" name="Google Shape;588;p47"/>
          <p:cNvGraphicFramePr/>
          <p:nvPr/>
        </p:nvGraphicFramePr>
        <p:xfrm>
          <a:off x="409775" y="1590156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{73A1C8E9-2D37-42A8-B618-2C2F0B8901B4}</a:tableStyleId>
              </a:tblPr>
              <a:tblGrid>
                <a:gridCol w="2536025"/>
                <a:gridCol w="2536025"/>
                <a:gridCol w="2536025"/>
                <a:gridCol w="2536025"/>
              </a:tblGrid>
              <a:tr h="601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FORTALEZAS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OPORTUNIDADES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/>
                        <a:t>DEBILIDADES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AMENAZAS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CONOCIMIENTO Y EXPERIENCIA EN TELEMEDICINA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GRAN CRECIMIENTO DE TELECONSULTA POR COVID19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 FALTA DE ESTRUCTURA COMERCIAL Y MKTG.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RELACIÓN ESTRECHA CON CLIENTES PARA PRESTAR SERVICIO MÉDICO.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LA TELEMEDICINA ES HOY UN MUST DEL SECTOR DE SALUD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FALTA DE EXPERIENCIA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EN DESARROLLO DE SOFTWARE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PROPIO.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CONOCIMIENTO DEL MODELO DE NEGOCIO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TIPO DE CAMBIO COMPETITIVO PARA CLIENTES EXTERNOS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FALTA DE PERSONAL MÉDICO DE CONFIANZA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PARA NUEVOS DIAGNÓSTICOS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LIMITACIONES LEGALES DE LA PRÁCTICA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POSICIONAMIENTO 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EN TECNOLOGÍA Y MEDICINA</a:t>
                      </a:r>
                      <a:endParaRPr sz="1500">
                        <a:solidFill>
                          <a:srgbClr val="3F3F3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FALTA DE EXPERIENCIA </a:t>
                      </a:r>
                      <a:br>
                        <a:rPr b="1" lang="es-ES" sz="1500">
                          <a:solidFill>
                            <a:schemeClr val="dk2"/>
                          </a:solidFill>
                        </a:rPr>
                      </a:b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DE LAS INST. MEDICAS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EXPANSIÓN DE SERVICIOS  NOS DESNFOCA COMO 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ESPECIALISTAS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ALTA COMPETENCIA IMPLICA BAJOS MARGENES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7491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>
                          <a:solidFill>
                            <a:srgbClr val="3F3F3F"/>
                          </a:solidFill>
                        </a:rPr>
                        <a:t>CLIENTES EN EL EXTERIOR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MUCHOS PROFESIONALES 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ATENDIENDO DESDE HOGAR</a:t>
                      </a:r>
                      <a:endParaRPr b="1" sz="1500">
                        <a:solidFill>
                          <a:schemeClr val="dk2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/>
                        <a:t>DESCONOCIMIENTO </a:t>
                      </a:r>
                      <a:br>
                        <a:rPr lang="es-ES"/>
                      </a:br>
                      <a:r>
                        <a:rPr lang="es-ES"/>
                        <a:t>DE INVERSIÓN Y TIEMPO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500">
                          <a:solidFill>
                            <a:schemeClr val="dk2"/>
                          </a:solidFill>
                        </a:rPr>
                        <a:t>SOLO CASOS DE BAJA COMPLEJIDAD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589" name="Google Shape;589;p47"/>
          <p:cNvSpPr txBox="1"/>
          <p:nvPr>
            <p:ph idx="12" type="sldNum"/>
          </p:nvPr>
        </p:nvSpPr>
        <p:spPr>
          <a:xfrm>
            <a:off x="11091633" y="6456363"/>
            <a:ext cx="962700" cy="26430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48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Escala de tiempo</a:t>
            </a:r>
            <a:endParaRPr/>
          </a:p>
        </p:txBody>
      </p:sp>
      <p:sp>
        <p:nvSpPr>
          <p:cNvPr id="596" name="Google Shape;596;p48"/>
          <p:cNvSpPr txBox="1"/>
          <p:nvPr>
            <p:ph idx="1" type="body"/>
          </p:nvPr>
        </p:nvSpPr>
        <p:spPr>
          <a:xfrm>
            <a:off x="431800" y="1008000"/>
            <a:ext cx="10144125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Nuestro plan de acción para dos años</a:t>
            </a:r>
            <a:endParaRPr/>
          </a:p>
        </p:txBody>
      </p:sp>
      <p:sp>
        <p:nvSpPr>
          <p:cNvPr id="597" name="Google Shape;597;p48"/>
          <p:cNvSpPr txBox="1"/>
          <p:nvPr>
            <p:ph idx="3" type="body"/>
          </p:nvPr>
        </p:nvSpPr>
        <p:spPr>
          <a:xfrm>
            <a:off x="4317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AGO</a:t>
            </a:r>
            <a:endParaRPr/>
          </a:p>
        </p:txBody>
      </p:sp>
      <p:sp>
        <p:nvSpPr>
          <p:cNvPr id="598" name="Google Shape;598;p48"/>
          <p:cNvSpPr txBox="1"/>
          <p:nvPr>
            <p:ph idx="4" type="body"/>
          </p:nvPr>
        </p:nvSpPr>
        <p:spPr>
          <a:xfrm>
            <a:off x="90381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SEP</a:t>
            </a:r>
            <a:endParaRPr/>
          </a:p>
        </p:txBody>
      </p:sp>
      <p:sp>
        <p:nvSpPr>
          <p:cNvPr id="599" name="Google Shape;599;p48" title="Flecha de hito"/>
          <p:cNvSpPr/>
          <p:nvPr/>
        </p:nvSpPr>
        <p:spPr>
          <a:xfrm rot="5400000">
            <a:off x="940003" y="2968364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00" name="Google Shape;600;p48"/>
          <p:cNvSpPr txBox="1"/>
          <p:nvPr>
            <p:ph idx="29" type="body"/>
          </p:nvPr>
        </p:nvSpPr>
        <p:spPr>
          <a:xfrm>
            <a:off x="431799" y="2190750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r>
              <a:rPr lang="es-ES"/>
              <a:t>Pruebas</a:t>
            </a:r>
            <a:endParaRPr/>
          </a:p>
        </p:txBody>
      </p:sp>
      <p:sp>
        <p:nvSpPr>
          <p:cNvPr id="601" name="Google Shape;601;p48"/>
          <p:cNvSpPr txBox="1"/>
          <p:nvPr>
            <p:ph idx="30" type="body"/>
          </p:nvPr>
        </p:nvSpPr>
        <p:spPr>
          <a:xfrm>
            <a:off x="483528" y="2505005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Mes, 20AA</a:t>
            </a:r>
            <a:endParaRPr/>
          </a:p>
        </p:txBody>
      </p:sp>
      <p:sp>
        <p:nvSpPr>
          <p:cNvPr id="602" name="Google Shape;602;p48"/>
          <p:cNvSpPr txBox="1"/>
          <p:nvPr>
            <p:ph idx="5" type="body"/>
          </p:nvPr>
        </p:nvSpPr>
        <p:spPr>
          <a:xfrm>
            <a:off x="137583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OCT</a:t>
            </a:r>
            <a:endParaRPr/>
          </a:p>
        </p:txBody>
      </p:sp>
      <p:sp>
        <p:nvSpPr>
          <p:cNvPr id="603" name="Google Shape;603;p48"/>
          <p:cNvSpPr txBox="1"/>
          <p:nvPr>
            <p:ph idx="6" type="body"/>
          </p:nvPr>
        </p:nvSpPr>
        <p:spPr>
          <a:xfrm>
            <a:off x="184785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NOV</a:t>
            </a:r>
            <a:endParaRPr/>
          </a:p>
        </p:txBody>
      </p:sp>
      <p:sp>
        <p:nvSpPr>
          <p:cNvPr id="604" name="Google Shape;604;p48" title="Flecha de hito"/>
          <p:cNvSpPr/>
          <p:nvPr/>
        </p:nvSpPr>
        <p:spPr>
          <a:xfrm rot="-5400000">
            <a:off x="1706308" y="4458018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05" name="Google Shape;605;p48"/>
          <p:cNvSpPr txBox="1"/>
          <p:nvPr/>
        </p:nvSpPr>
        <p:spPr>
          <a:xfrm>
            <a:off x="1151008" y="4925656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rPr>
              <a:t>Legislación</a:t>
            </a:r>
            <a:endParaRPr/>
          </a:p>
        </p:txBody>
      </p:sp>
      <p:sp>
        <p:nvSpPr>
          <p:cNvPr id="606" name="Google Shape;606;p48"/>
          <p:cNvSpPr txBox="1"/>
          <p:nvPr/>
        </p:nvSpPr>
        <p:spPr>
          <a:xfrm>
            <a:off x="1202737" y="5239911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Mes, 20AA</a:t>
            </a:r>
            <a:endParaRPr/>
          </a:p>
        </p:txBody>
      </p:sp>
      <p:sp>
        <p:nvSpPr>
          <p:cNvPr id="607" name="Google Shape;607;p48"/>
          <p:cNvSpPr txBox="1"/>
          <p:nvPr>
            <p:ph idx="8" type="body"/>
          </p:nvPr>
        </p:nvSpPr>
        <p:spPr>
          <a:xfrm>
            <a:off x="231986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DIC</a:t>
            </a:r>
            <a:endParaRPr/>
          </a:p>
        </p:txBody>
      </p:sp>
      <p:sp>
        <p:nvSpPr>
          <p:cNvPr id="608" name="Google Shape;608;p48"/>
          <p:cNvSpPr txBox="1"/>
          <p:nvPr>
            <p:ph idx="2" type="body"/>
          </p:nvPr>
        </p:nvSpPr>
        <p:spPr>
          <a:xfrm>
            <a:off x="2791884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20AA</a:t>
            </a:r>
            <a:endParaRPr/>
          </a:p>
        </p:txBody>
      </p:sp>
      <p:sp>
        <p:nvSpPr>
          <p:cNvPr id="609" name="Google Shape;609;p48"/>
          <p:cNvSpPr txBox="1"/>
          <p:nvPr>
            <p:ph idx="9" type="body"/>
          </p:nvPr>
        </p:nvSpPr>
        <p:spPr>
          <a:xfrm>
            <a:off x="279188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ENE</a:t>
            </a:r>
            <a:endParaRPr/>
          </a:p>
        </p:txBody>
      </p:sp>
      <p:sp>
        <p:nvSpPr>
          <p:cNvPr id="610" name="Google Shape;610;p48"/>
          <p:cNvSpPr txBox="1"/>
          <p:nvPr>
            <p:ph idx="13" type="body"/>
          </p:nvPr>
        </p:nvSpPr>
        <p:spPr>
          <a:xfrm>
            <a:off x="326390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FEB</a:t>
            </a:r>
            <a:endParaRPr/>
          </a:p>
        </p:txBody>
      </p:sp>
      <p:sp>
        <p:nvSpPr>
          <p:cNvPr id="611" name="Google Shape;611;p48"/>
          <p:cNvSpPr txBox="1"/>
          <p:nvPr>
            <p:ph idx="15" type="body"/>
          </p:nvPr>
        </p:nvSpPr>
        <p:spPr>
          <a:xfrm>
            <a:off x="3735918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MAR</a:t>
            </a:r>
            <a:endParaRPr/>
          </a:p>
        </p:txBody>
      </p:sp>
      <p:sp>
        <p:nvSpPr>
          <p:cNvPr id="612" name="Google Shape;612;p48"/>
          <p:cNvSpPr txBox="1"/>
          <p:nvPr>
            <p:ph idx="16" type="body"/>
          </p:nvPr>
        </p:nvSpPr>
        <p:spPr>
          <a:xfrm>
            <a:off x="4207935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ABR</a:t>
            </a:r>
            <a:endParaRPr/>
          </a:p>
        </p:txBody>
      </p:sp>
      <p:sp>
        <p:nvSpPr>
          <p:cNvPr id="613" name="Google Shape;613;p48"/>
          <p:cNvSpPr txBox="1"/>
          <p:nvPr>
            <p:ph idx="14" type="body"/>
          </p:nvPr>
        </p:nvSpPr>
        <p:spPr>
          <a:xfrm>
            <a:off x="4638387" y="3597398"/>
            <a:ext cx="472017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MAY</a:t>
            </a:r>
            <a:endParaRPr/>
          </a:p>
        </p:txBody>
      </p:sp>
      <p:sp>
        <p:nvSpPr>
          <p:cNvPr id="614" name="Google Shape;614;p48"/>
          <p:cNvSpPr txBox="1"/>
          <p:nvPr>
            <p:ph idx="17" type="body"/>
          </p:nvPr>
        </p:nvSpPr>
        <p:spPr>
          <a:xfrm>
            <a:off x="515196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JUN</a:t>
            </a:r>
            <a:endParaRPr/>
          </a:p>
        </p:txBody>
      </p:sp>
      <p:sp>
        <p:nvSpPr>
          <p:cNvPr id="615" name="Google Shape;615;p48" title="Flecha de hito"/>
          <p:cNvSpPr/>
          <p:nvPr/>
        </p:nvSpPr>
        <p:spPr>
          <a:xfrm rot="5400000">
            <a:off x="5006078" y="2968364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4450778" y="2190751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rPr>
              <a:t>Marketing</a:t>
            </a:r>
            <a:endParaRPr/>
          </a:p>
        </p:txBody>
      </p:sp>
      <p:sp>
        <p:nvSpPr>
          <p:cNvPr id="617" name="Google Shape;617;p48"/>
          <p:cNvSpPr txBox="1"/>
          <p:nvPr/>
        </p:nvSpPr>
        <p:spPr>
          <a:xfrm>
            <a:off x="4502507" y="2505006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Mes, 20AA</a:t>
            </a:r>
            <a:endParaRPr/>
          </a:p>
        </p:txBody>
      </p:sp>
      <p:sp>
        <p:nvSpPr>
          <p:cNvPr id="618" name="Google Shape;618;p48"/>
          <p:cNvSpPr txBox="1"/>
          <p:nvPr>
            <p:ph idx="18" type="body"/>
          </p:nvPr>
        </p:nvSpPr>
        <p:spPr>
          <a:xfrm>
            <a:off x="562398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JUL</a:t>
            </a:r>
            <a:endParaRPr/>
          </a:p>
        </p:txBody>
      </p:sp>
      <p:sp>
        <p:nvSpPr>
          <p:cNvPr id="619" name="Google Shape;619;p48"/>
          <p:cNvSpPr txBox="1"/>
          <p:nvPr>
            <p:ph idx="19" type="body"/>
          </p:nvPr>
        </p:nvSpPr>
        <p:spPr>
          <a:xfrm>
            <a:off x="609599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AGO</a:t>
            </a:r>
            <a:endParaRPr/>
          </a:p>
        </p:txBody>
      </p:sp>
      <p:sp>
        <p:nvSpPr>
          <p:cNvPr id="620" name="Google Shape;620;p48" title="Flecha de hito"/>
          <p:cNvSpPr/>
          <p:nvPr/>
        </p:nvSpPr>
        <p:spPr>
          <a:xfrm rot="-5400000">
            <a:off x="5903016" y="4458019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1" name="Google Shape;621;p48"/>
          <p:cNvSpPr txBox="1"/>
          <p:nvPr/>
        </p:nvSpPr>
        <p:spPr>
          <a:xfrm>
            <a:off x="5347716" y="4925657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rPr>
              <a:t>Inversión</a:t>
            </a:r>
            <a:endParaRPr/>
          </a:p>
        </p:txBody>
      </p:sp>
      <p:sp>
        <p:nvSpPr>
          <p:cNvPr id="622" name="Google Shape;622;p48"/>
          <p:cNvSpPr txBox="1"/>
          <p:nvPr/>
        </p:nvSpPr>
        <p:spPr>
          <a:xfrm>
            <a:off x="5399445" y="5239912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Mes, 20AA</a:t>
            </a:r>
            <a:endParaRPr/>
          </a:p>
        </p:txBody>
      </p:sp>
      <p:sp>
        <p:nvSpPr>
          <p:cNvPr id="623" name="Google Shape;623;p48"/>
          <p:cNvSpPr txBox="1"/>
          <p:nvPr>
            <p:ph idx="20" type="body"/>
          </p:nvPr>
        </p:nvSpPr>
        <p:spPr>
          <a:xfrm>
            <a:off x="6568012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SEP</a:t>
            </a:r>
            <a:endParaRPr/>
          </a:p>
        </p:txBody>
      </p:sp>
      <p:sp>
        <p:nvSpPr>
          <p:cNvPr id="624" name="Google Shape;624;p48"/>
          <p:cNvSpPr txBox="1"/>
          <p:nvPr>
            <p:ph idx="21" type="body"/>
          </p:nvPr>
        </p:nvSpPr>
        <p:spPr>
          <a:xfrm>
            <a:off x="7040029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OCT</a:t>
            </a:r>
            <a:endParaRPr/>
          </a:p>
        </p:txBody>
      </p:sp>
      <p:sp>
        <p:nvSpPr>
          <p:cNvPr id="625" name="Google Shape;625;p48"/>
          <p:cNvSpPr txBox="1"/>
          <p:nvPr>
            <p:ph idx="22" type="body"/>
          </p:nvPr>
        </p:nvSpPr>
        <p:spPr>
          <a:xfrm>
            <a:off x="7512046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NOV</a:t>
            </a:r>
            <a:endParaRPr/>
          </a:p>
        </p:txBody>
      </p:sp>
      <p:sp>
        <p:nvSpPr>
          <p:cNvPr id="626" name="Google Shape;626;p48"/>
          <p:cNvSpPr txBox="1"/>
          <p:nvPr>
            <p:ph idx="23" type="body"/>
          </p:nvPr>
        </p:nvSpPr>
        <p:spPr>
          <a:xfrm>
            <a:off x="7984063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DIC</a:t>
            </a:r>
            <a:endParaRPr/>
          </a:p>
        </p:txBody>
      </p:sp>
      <p:sp>
        <p:nvSpPr>
          <p:cNvPr id="627" name="Google Shape;627;p48" title="Flecha de hito"/>
          <p:cNvSpPr/>
          <p:nvPr/>
        </p:nvSpPr>
        <p:spPr>
          <a:xfrm rot="-5400000">
            <a:off x="7894251" y="4458020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8" name="Google Shape;628;p48"/>
          <p:cNvSpPr txBox="1"/>
          <p:nvPr/>
        </p:nvSpPr>
        <p:spPr>
          <a:xfrm>
            <a:off x="7338951" y="4925658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rPr>
              <a:t>Adquisición</a:t>
            </a:r>
            <a:endParaRPr/>
          </a:p>
        </p:txBody>
      </p:sp>
      <p:sp>
        <p:nvSpPr>
          <p:cNvPr id="629" name="Google Shape;629;p48"/>
          <p:cNvSpPr txBox="1"/>
          <p:nvPr/>
        </p:nvSpPr>
        <p:spPr>
          <a:xfrm>
            <a:off x="7390680" y="5239913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Mes, 20AA</a:t>
            </a:r>
            <a:endParaRPr/>
          </a:p>
        </p:txBody>
      </p:sp>
      <p:sp>
        <p:nvSpPr>
          <p:cNvPr id="630" name="Google Shape;630;p48"/>
          <p:cNvSpPr txBox="1"/>
          <p:nvPr>
            <p:ph idx="7" type="body"/>
          </p:nvPr>
        </p:nvSpPr>
        <p:spPr>
          <a:xfrm>
            <a:off x="8456084" y="3973125"/>
            <a:ext cx="415608" cy="20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20AA</a:t>
            </a:r>
            <a:endParaRPr/>
          </a:p>
        </p:txBody>
      </p:sp>
      <p:sp>
        <p:nvSpPr>
          <p:cNvPr id="631" name="Google Shape;631;p48"/>
          <p:cNvSpPr txBox="1"/>
          <p:nvPr>
            <p:ph idx="24" type="body"/>
          </p:nvPr>
        </p:nvSpPr>
        <p:spPr>
          <a:xfrm>
            <a:off x="8456080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ENE</a:t>
            </a:r>
            <a:endParaRPr/>
          </a:p>
        </p:txBody>
      </p:sp>
      <p:sp>
        <p:nvSpPr>
          <p:cNvPr id="632" name="Google Shape;632;p48"/>
          <p:cNvSpPr txBox="1"/>
          <p:nvPr>
            <p:ph idx="25" type="body"/>
          </p:nvPr>
        </p:nvSpPr>
        <p:spPr>
          <a:xfrm>
            <a:off x="8928097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FEB</a:t>
            </a:r>
            <a:endParaRPr/>
          </a:p>
        </p:txBody>
      </p:sp>
      <p:sp>
        <p:nvSpPr>
          <p:cNvPr id="633" name="Google Shape;633;p48"/>
          <p:cNvSpPr txBox="1"/>
          <p:nvPr>
            <p:ph idx="27" type="body"/>
          </p:nvPr>
        </p:nvSpPr>
        <p:spPr>
          <a:xfrm>
            <a:off x="9400114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MAR</a:t>
            </a:r>
            <a:endParaRPr/>
          </a:p>
        </p:txBody>
      </p:sp>
      <p:sp>
        <p:nvSpPr>
          <p:cNvPr id="634" name="Google Shape;634;p48"/>
          <p:cNvSpPr txBox="1"/>
          <p:nvPr>
            <p:ph idx="28" type="body"/>
          </p:nvPr>
        </p:nvSpPr>
        <p:spPr>
          <a:xfrm>
            <a:off x="9872131" y="3597398"/>
            <a:ext cx="377825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ABR</a:t>
            </a:r>
            <a:endParaRPr/>
          </a:p>
        </p:txBody>
      </p:sp>
      <p:sp>
        <p:nvSpPr>
          <p:cNvPr id="635" name="Google Shape;635;p48"/>
          <p:cNvSpPr txBox="1"/>
          <p:nvPr>
            <p:ph idx="26" type="body"/>
          </p:nvPr>
        </p:nvSpPr>
        <p:spPr>
          <a:xfrm>
            <a:off x="10277644" y="3597398"/>
            <a:ext cx="520587" cy="201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r>
              <a:rPr lang="es-ES"/>
              <a:t>MAY</a:t>
            </a:r>
            <a:endParaRPr/>
          </a:p>
        </p:txBody>
      </p:sp>
      <p:sp>
        <p:nvSpPr>
          <p:cNvPr id="636" name="Google Shape;636;p48" title="Flecha de hito"/>
          <p:cNvSpPr/>
          <p:nvPr/>
        </p:nvSpPr>
        <p:spPr>
          <a:xfrm rot="5400000">
            <a:off x="10191422" y="2968365"/>
            <a:ext cx="683275" cy="252000"/>
          </a:xfrm>
          <a:prstGeom prst="homePlat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37" name="Google Shape;637;p48"/>
          <p:cNvSpPr txBox="1"/>
          <p:nvPr/>
        </p:nvSpPr>
        <p:spPr>
          <a:xfrm>
            <a:off x="8936613" y="2190751"/>
            <a:ext cx="1793875" cy="56197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36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rPr>
              <a:t>Lanzamiento</a:t>
            </a:r>
            <a:endParaRPr/>
          </a:p>
        </p:txBody>
      </p:sp>
      <p:sp>
        <p:nvSpPr>
          <p:cNvPr id="638" name="Google Shape;638;p48"/>
          <p:cNvSpPr txBox="1"/>
          <p:nvPr/>
        </p:nvSpPr>
        <p:spPr>
          <a:xfrm>
            <a:off x="8988342" y="2505006"/>
            <a:ext cx="1690417" cy="224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es-ES" sz="12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rPr>
              <a:t>Mes, 20AA</a:t>
            </a:r>
            <a:endParaRPr/>
          </a:p>
        </p:txBody>
      </p:sp>
      <p:sp>
        <p:nvSpPr>
          <p:cNvPr id="639" name="Google Shape;639;p48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n desde arriba de mesa con instrumentos médicos, medicamentos, un portapapeles y otras herramientas médicas" id="367" name="Google Shape;367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000" y="1152000"/>
            <a:ext cx="10143235" cy="503925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369" name="Google Shape;369;p31" title="Gráfico de superposición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0" name="Google Shape;370;p31"/>
          <p:cNvSpPr txBox="1"/>
          <p:nvPr>
            <p:ph type="ctrTitle"/>
          </p:nvPr>
        </p:nvSpPr>
        <p:spPr>
          <a:xfrm>
            <a:off x="5573044" y="367437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Opción de portada de presentación 2</a:t>
            </a:r>
            <a:endParaRPr/>
          </a:p>
        </p:txBody>
      </p:sp>
      <p:sp>
        <p:nvSpPr>
          <p:cNvPr id="371" name="Google Shape;371;p31"/>
          <p:cNvSpPr txBox="1"/>
          <p:nvPr>
            <p:ph idx="1" type="subTitle"/>
          </p:nvPr>
        </p:nvSpPr>
        <p:spPr>
          <a:xfrm>
            <a:off x="5573044" y="5711550"/>
            <a:ext cx="5085650" cy="691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Lorem ipsum dolor sit amet, consectetur adipiscing elit.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9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Finanzas</a:t>
            </a:r>
            <a:endParaRPr/>
          </a:p>
        </p:txBody>
      </p:sp>
      <p:graphicFrame>
        <p:nvGraphicFramePr>
          <p:cNvPr id="646" name="Google Shape;646;p49"/>
          <p:cNvGraphicFramePr/>
          <p:nvPr/>
        </p:nvGraphicFramePr>
        <p:xfrm>
          <a:off x="149087" y="1124680"/>
          <a:ext cx="3000000" cy="3000000"/>
        </p:xfrm>
        <a:graphic>
          <a:graphicData uri="http://schemas.openxmlformats.org/drawingml/2006/table">
            <a:tbl>
              <a:tblPr firstCol="1" firstRow="1">
                <a:noFill/>
                <a:tableStyleId>{73A1C8E9-2D37-42A8-B618-2C2F0B8901B4}</a:tableStyleId>
              </a:tblPr>
              <a:tblGrid>
                <a:gridCol w="2160775"/>
                <a:gridCol w="2705650"/>
                <a:gridCol w="2705650"/>
                <a:gridCol w="2534050"/>
                <a:gridCol w="697750"/>
              </a:tblGrid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3F3F3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Año 1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Año 2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Año 3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Minoristas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160 000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Usuarios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1 600 000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Ventas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4 000 000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16 000 000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Precio medio por venta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75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80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90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15 % de los ingresos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5 625 000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48 000 000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216 000 000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Coste de los ingresos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Beneficio bruto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5 625 000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48 000 000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216 000 000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Gastos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3F3F3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3F3F3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3F3F3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7F7F7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Ventas y marketing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5 062 500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38 400 000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151 200 000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70 %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Atención al cliente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1 687 500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9 600 000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21 600 000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10 %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6225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Desarrollo de productos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562 500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2 400 000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10 800 000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5 %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-171450" lvl="0" marL="1714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Investigación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281 250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2 400 000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4 320 000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2 %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Gastos totales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7 593 750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52 800 000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187 920 000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3F3F3F"/>
                        </a:solidFill>
                        <a:latin typeface="Corbel"/>
                        <a:ea typeface="Corbel"/>
                        <a:cs typeface="Corbel"/>
                        <a:sym typeface="Corbel"/>
                      </a:endParaRPr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5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BAII</a:t>
                      </a:r>
                      <a:endParaRPr/>
                    </a:p>
                  </a:txBody>
                  <a:tcPr marT="45725" marB="45725" marR="91450" marL="28800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2000" u="none" cap="none" strike="noStrike">
                          <a:solidFill>
                            <a:schemeClr val="dk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-1 968 750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D8D8D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2000" u="none" cap="none" strike="noStrike">
                          <a:solidFill>
                            <a:schemeClr val="dk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-4 800 000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ES" sz="2000" u="none" cap="none" strike="noStrike">
                          <a:solidFill>
                            <a:schemeClr val="lt1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28 080 000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57150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3F3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ES" sz="1400" u="none" cap="none" strike="noStrike">
                          <a:solidFill>
                            <a:srgbClr val="3F3F3F"/>
                          </a:solidFill>
                          <a:latin typeface="Corbel"/>
                          <a:ea typeface="Corbel"/>
                          <a:cs typeface="Corbel"/>
                          <a:sym typeface="Corbel"/>
                        </a:rPr>
                        <a:t>13 %</a:t>
                      </a:r>
                      <a:endParaRPr/>
                    </a:p>
                  </a:txBody>
                  <a:tcPr marT="45725" marB="45725" marR="91450" marL="91450" anchor="b">
                    <a:lnL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FBFB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47" name="Google Shape;647;p49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0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Equipo</a:t>
            </a:r>
            <a:endParaRPr/>
          </a:p>
        </p:txBody>
      </p:sp>
      <p:pic>
        <p:nvPicPr>
          <p:cNvPr descr="Foto de un hombre sonriendo y mirando hacia abajo" id="654" name="Google Shape;654;p5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800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55" name="Google Shape;655;p50"/>
          <p:cNvSpPr txBox="1"/>
          <p:nvPr>
            <p:ph idx="3" type="body"/>
          </p:nvPr>
        </p:nvSpPr>
        <p:spPr>
          <a:xfrm>
            <a:off x="431800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Isabel Robledo</a:t>
            </a:r>
            <a:endParaRPr/>
          </a:p>
        </p:txBody>
      </p:sp>
      <p:sp>
        <p:nvSpPr>
          <p:cNvPr id="656" name="Google Shape;656;p50"/>
          <p:cNvSpPr txBox="1"/>
          <p:nvPr>
            <p:ph idx="5" type="body"/>
          </p:nvPr>
        </p:nvSpPr>
        <p:spPr>
          <a:xfrm>
            <a:off x="431800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general de operaciones</a:t>
            </a:r>
            <a:endParaRPr/>
          </a:p>
        </p:txBody>
      </p:sp>
      <p:sp>
        <p:nvSpPr>
          <p:cNvPr id="657" name="Google Shape;657;p50"/>
          <p:cNvSpPr txBox="1"/>
          <p:nvPr>
            <p:ph idx="4" type="body"/>
          </p:nvPr>
        </p:nvSpPr>
        <p:spPr>
          <a:xfrm>
            <a:off x="431800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Lorem ipsum dolor sit amet, consectetur adipiscing elit. Etiam aliquet eu mi quis lacinia. Ut fermentum a magna ut eleifend. Integer convallis suscipit ante eu varius.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Foto de una mujer mirando a la cámara con un teléfono móvil en la mano" id="658" name="Google Shape;658;p50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54" l="0" r="0" t="53"/>
          <a:stretch/>
        </p:blipFill>
        <p:spPr>
          <a:xfrm>
            <a:off x="4088297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59" name="Google Shape;659;p50"/>
          <p:cNvSpPr txBox="1"/>
          <p:nvPr>
            <p:ph idx="7" type="body"/>
          </p:nvPr>
        </p:nvSpPr>
        <p:spPr>
          <a:xfrm>
            <a:off x="4088297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Naiara Padilla</a:t>
            </a:r>
            <a:endParaRPr/>
          </a:p>
        </p:txBody>
      </p:sp>
      <p:sp>
        <p:nvSpPr>
          <p:cNvPr id="660" name="Google Shape;660;p50"/>
          <p:cNvSpPr txBox="1"/>
          <p:nvPr>
            <p:ph idx="9" type="body"/>
          </p:nvPr>
        </p:nvSpPr>
        <p:spPr>
          <a:xfrm>
            <a:off x="4088297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Presidenta de la junta</a:t>
            </a:r>
            <a:endParaRPr/>
          </a:p>
        </p:txBody>
      </p:sp>
      <p:sp>
        <p:nvSpPr>
          <p:cNvPr id="661" name="Google Shape;661;p50"/>
          <p:cNvSpPr txBox="1"/>
          <p:nvPr>
            <p:ph idx="8" type="body"/>
          </p:nvPr>
        </p:nvSpPr>
        <p:spPr>
          <a:xfrm>
            <a:off x="4088297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Morbi a purus dolor. Suspendisse sit amet ipsum finibus justo viverra blandit. Ut congue quis tortor eget sodales. Nulla a erat eget nunc hendrerit ultrices eu nec nulla.</a:t>
            </a:r>
            <a:endParaRPr/>
          </a:p>
        </p:txBody>
      </p:sp>
      <p:pic>
        <p:nvPicPr>
          <p:cNvPr descr="Retrato de una mujer sentada en un banco" id="662" name="Google Shape;662;p50"/>
          <p:cNvPicPr preferRelativeResize="0"/>
          <p:nvPr>
            <p:ph idx="13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44794" y="1952049"/>
            <a:ext cx="1476951" cy="1476951"/>
          </a:xfrm>
          <a:prstGeom prst="rect">
            <a:avLst/>
          </a:prstGeom>
          <a:solidFill>
            <a:srgbClr val="F2F2F2">
              <a:alpha val="69803"/>
            </a:srgbClr>
          </a:solidFill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63" name="Google Shape;663;p50"/>
          <p:cNvSpPr txBox="1"/>
          <p:nvPr>
            <p:ph idx="14" type="body"/>
          </p:nvPr>
        </p:nvSpPr>
        <p:spPr>
          <a:xfrm>
            <a:off x="7744794" y="3557684"/>
            <a:ext cx="2830441" cy="3958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Elvira Cano</a:t>
            </a:r>
            <a:endParaRPr/>
          </a:p>
        </p:txBody>
      </p:sp>
      <p:sp>
        <p:nvSpPr>
          <p:cNvPr id="664" name="Google Shape;664;p50"/>
          <p:cNvSpPr txBox="1"/>
          <p:nvPr>
            <p:ph idx="16" type="body"/>
          </p:nvPr>
        </p:nvSpPr>
        <p:spPr>
          <a:xfrm>
            <a:off x="7744794" y="4082173"/>
            <a:ext cx="2830441" cy="245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financiera</a:t>
            </a:r>
            <a:endParaRPr/>
          </a:p>
        </p:txBody>
      </p:sp>
      <p:sp>
        <p:nvSpPr>
          <p:cNvPr id="665" name="Google Shape;665;p50"/>
          <p:cNvSpPr txBox="1"/>
          <p:nvPr>
            <p:ph idx="15" type="body"/>
          </p:nvPr>
        </p:nvSpPr>
        <p:spPr>
          <a:xfrm>
            <a:off x="7744794" y="4452773"/>
            <a:ext cx="2830441" cy="1250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Donec viverra leo aliquet, auctor quam id, convallis orci. Sed in molestie est. Cras ornare turpis at ligula posuere, sit amet accumsan neque lobortis.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6" name="Google Shape;666;p50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51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Equipo</a:t>
            </a:r>
            <a:endParaRPr/>
          </a:p>
        </p:txBody>
      </p:sp>
      <p:pic>
        <p:nvPicPr>
          <p:cNvPr descr="Foto de un hombre sonriendo y mirando hacia abajo" id="673" name="Google Shape;673;p5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656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74" name="Google Shape;674;p51"/>
          <p:cNvSpPr txBox="1"/>
          <p:nvPr>
            <p:ph idx="3" type="body"/>
          </p:nvPr>
        </p:nvSpPr>
        <p:spPr>
          <a:xfrm>
            <a:off x="1867409" y="2168762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Jorge Alcalá</a:t>
            </a:r>
            <a:endParaRPr/>
          </a:p>
        </p:txBody>
      </p:sp>
      <p:sp>
        <p:nvSpPr>
          <p:cNvPr id="675" name="Google Shape;675;p51"/>
          <p:cNvSpPr txBox="1"/>
          <p:nvPr>
            <p:ph idx="4" type="body"/>
          </p:nvPr>
        </p:nvSpPr>
        <p:spPr>
          <a:xfrm>
            <a:off x="1883223" y="2868924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 general de operaciones</a:t>
            </a:r>
            <a:endParaRPr/>
          </a:p>
        </p:txBody>
      </p:sp>
      <p:pic>
        <p:nvPicPr>
          <p:cNvPr descr="Foto de una mujer mirando a la cámara con un teléfono móvil en la mano" id="676" name="Google Shape;676;p51"/>
          <p:cNvPicPr preferRelativeResize="0"/>
          <p:nvPr>
            <p:ph idx="5" type="pic"/>
          </p:nvPr>
        </p:nvPicPr>
        <p:blipFill rotWithShape="1">
          <a:blip r:embed="rId4">
            <a:alphaModFix/>
          </a:blip>
          <a:srcRect b="59" l="0" r="0" t="58"/>
          <a:stretch/>
        </p:blipFill>
        <p:spPr>
          <a:xfrm>
            <a:off x="4060200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77" name="Google Shape;677;p51"/>
          <p:cNvSpPr txBox="1"/>
          <p:nvPr>
            <p:ph idx="6" type="body"/>
          </p:nvPr>
        </p:nvSpPr>
        <p:spPr>
          <a:xfrm>
            <a:off x="5434954" y="2301769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Naiara Padilla</a:t>
            </a:r>
            <a:endParaRPr/>
          </a:p>
        </p:txBody>
      </p:sp>
      <p:sp>
        <p:nvSpPr>
          <p:cNvPr id="678" name="Google Shape;678;p51"/>
          <p:cNvSpPr txBox="1"/>
          <p:nvPr>
            <p:ph idx="7" type="body"/>
          </p:nvPr>
        </p:nvSpPr>
        <p:spPr>
          <a:xfrm>
            <a:off x="5442861" y="3001931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Presidenta de la junta</a:t>
            </a:r>
            <a:endParaRPr/>
          </a:p>
        </p:txBody>
      </p:sp>
      <p:pic>
        <p:nvPicPr>
          <p:cNvPr descr="Retrato de un hombre mirando el portátil de otra persona" id="679" name="Google Shape;679;p51"/>
          <p:cNvPicPr preferRelativeResize="0"/>
          <p:nvPr>
            <p:ph idx="8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27744" y="2256300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80" name="Google Shape;680;p51"/>
          <p:cNvSpPr txBox="1"/>
          <p:nvPr>
            <p:ph idx="9" type="body"/>
          </p:nvPr>
        </p:nvSpPr>
        <p:spPr>
          <a:xfrm>
            <a:off x="9002499" y="2243582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Íker Arteaga</a:t>
            </a:r>
            <a:endParaRPr/>
          </a:p>
        </p:txBody>
      </p:sp>
      <p:sp>
        <p:nvSpPr>
          <p:cNvPr id="681" name="Google Shape;681;p51"/>
          <p:cNvSpPr txBox="1"/>
          <p:nvPr>
            <p:ph idx="13" type="body"/>
          </p:nvPr>
        </p:nvSpPr>
        <p:spPr>
          <a:xfrm>
            <a:off x="9002499" y="2943744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financiera</a:t>
            </a:r>
            <a:endParaRPr/>
          </a:p>
        </p:txBody>
      </p:sp>
      <p:pic>
        <p:nvPicPr>
          <p:cNvPr descr="Retrato de una mujer sentada en un banco" id="682" name="Google Shape;682;p51"/>
          <p:cNvPicPr preferRelativeResize="0"/>
          <p:nvPr>
            <p:ph idx="14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2656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83" name="Google Shape;683;p51"/>
          <p:cNvSpPr txBox="1"/>
          <p:nvPr>
            <p:ph idx="15" type="body"/>
          </p:nvPr>
        </p:nvSpPr>
        <p:spPr>
          <a:xfrm>
            <a:off x="1867409" y="3902230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Elvira Cano</a:t>
            </a:r>
            <a:endParaRPr/>
          </a:p>
        </p:txBody>
      </p:sp>
      <p:sp>
        <p:nvSpPr>
          <p:cNvPr id="684" name="Google Shape;684;p51"/>
          <p:cNvSpPr txBox="1"/>
          <p:nvPr>
            <p:ph idx="16" type="body"/>
          </p:nvPr>
        </p:nvSpPr>
        <p:spPr>
          <a:xfrm>
            <a:off x="1883223" y="4602392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de operaciones</a:t>
            </a:r>
            <a:endParaRPr/>
          </a:p>
        </p:txBody>
      </p:sp>
      <p:pic>
        <p:nvPicPr>
          <p:cNvPr descr="Retrato de mujer con la mano junto a su oído" id="685" name="Google Shape;685;p51"/>
          <p:cNvPicPr preferRelativeResize="0"/>
          <p:nvPr>
            <p:ph idx="17" type="pic"/>
          </p:nvPr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060200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86" name="Google Shape;686;p51"/>
          <p:cNvSpPr txBox="1"/>
          <p:nvPr>
            <p:ph idx="18" type="body"/>
          </p:nvPr>
        </p:nvSpPr>
        <p:spPr>
          <a:xfrm>
            <a:off x="5434954" y="3993669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Eulalia Terán</a:t>
            </a:r>
            <a:endParaRPr/>
          </a:p>
        </p:txBody>
      </p:sp>
      <p:sp>
        <p:nvSpPr>
          <p:cNvPr id="687" name="Google Shape;687;p51"/>
          <p:cNvSpPr txBox="1"/>
          <p:nvPr>
            <p:ph idx="19" type="body"/>
          </p:nvPr>
        </p:nvSpPr>
        <p:spPr>
          <a:xfrm>
            <a:off x="5442861" y="4693830"/>
            <a:ext cx="1572736" cy="6678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del departamento técnico</a:t>
            </a:r>
            <a:endParaRPr/>
          </a:p>
        </p:txBody>
      </p:sp>
      <p:pic>
        <p:nvPicPr>
          <p:cNvPr descr="Retrato de mujer mirando a la cámara" id="688" name="Google Shape;688;p51"/>
          <p:cNvPicPr preferRelativeResize="0"/>
          <p:nvPr>
            <p:ph idx="20" type="pic"/>
          </p:nvPr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627744" y="4023015"/>
            <a:ext cx="1217130" cy="1217130"/>
          </a:xfrm>
          <a:prstGeom prst="rect">
            <a:avLst/>
          </a:prstGeom>
          <a:noFill/>
          <a:ln cap="sq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689" name="Google Shape;689;p51"/>
          <p:cNvSpPr txBox="1"/>
          <p:nvPr>
            <p:ph idx="21" type="body"/>
          </p:nvPr>
        </p:nvSpPr>
        <p:spPr>
          <a:xfrm>
            <a:off x="9002499" y="4184865"/>
            <a:ext cx="1572736" cy="656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s-ES"/>
              <a:t>Isabel Robledo</a:t>
            </a:r>
            <a:endParaRPr/>
          </a:p>
        </p:txBody>
      </p:sp>
      <p:sp>
        <p:nvSpPr>
          <p:cNvPr id="690" name="Google Shape;690;p51"/>
          <p:cNvSpPr txBox="1"/>
          <p:nvPr>
            <p:ph idx="22" type="body"/>
          </p:nvPr>
        </p:nvSpPr>
        <p:spPr>
          <a:xfrm>
            <a:off x="9002499" y="4885027"/>
            <a:ext cx="1572736" cy="3551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</a:pPr>
            <a:r>
              <a:rPr lang="es-ES"/>
              <a:t>Directora creativa</a:t>
            </a:r>
            <a:endParaRPr/>
          </a:p>
        </p:txBody>
      </p:sp>
      <p:sp>
        <p:nvSpPr>
          <p:cNvPr id="691" name="Google Shape;691;p51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2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Financiación</a:t>
            </a:r>
            <a:endParaRPr/>
          </a:p>
        </p:txBody>
      </p:sp>
      <p:grpSp>
        <p:nvGrpSpPr>
          <p:cNvPr id="698" name="Google Shape;698;p52" title="Categoría del fondo (agrupada)"/>
          <p:cNvGrpSpPr/>
          <p:nvPr/>
        </p:nvGrpSpPr>
        <p:grpSpPr>
          <a:xfrm>
            <a:off x="1060398" y="1158373"/>
            <a:ext cx="2456706" cy="1634164"/>
            <a:chOff x="635303" y="993330"/>
            <a:chExt cx="2456706" cy="1634164"/>
          </a:xfrm>
        </p:grpSpPr>
        <p:sp>
          <p:nvSpPr>
            <p:cNvPr id="699" name="Google Shape;699;p52"/>
            <p:cNvSpPr txBox="1"/>
            <p:nvPr/>
          </p:nvSpPr>
          <p:spPr>
            <a:xfrm>
              <a:off x="635303" y="1910839"/>
              <a:ext cx="2391394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b="0" i="0" lang="es-ES" sz="14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Lorem ipsum dolor sit amet, consectetur adipiscing elit. </a:t>
              </a:r>
              <a:endParaRPr/>
            </a:p>
          </p:txBody>
        </p:sp>
        <p:sp>
          <p:nvSpPr>
            <p:cNvPr id="700" name="Google Shape;700;p52"/>
            <p:cNvSpPr txBox="1"/>
            <p:nvPr/>
          </p:nvSpPr>
          <p:spPr>
            <a:xfrm>
              <a:off x="635303" y="1504110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b="0" i="0" lang="es-ES" sz="18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Categoría del fondo</a:t>
              </a:r>
              <a:endParaRPr/>
            </a:p>
          </p:txBody>
        </p:sp>
        <p:pic>
          <p:nvPicPr>
            <p:cNvPr descr="Icono de red" id="701" name="Google Shape;701;p52" title="Icono del marcador de posición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575854" y="993330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descr="Flechas de globo&#10;" id="702" name="Google Shape;702;p52"/>
          <p:cNvGrpSpPr/>
          <p:nvPr/>
        </p:nvGrpSpPr>
        <p:grpSpPr>
          <a:xfrm flipH="1">
            <a:off x="3658771" y="1828375"/>
            <a:ext cx="864322" cy="295300"/>
            <a:chOff x="9923199" y="2412044"/>
            <a:chExt cx="1644914" cy="561993"/>
          </a:xfrm>
        </p:grpSpPr>
        <p:cxnSp>
          <p:nvCxnSpPr>
            <p:cNvPr id="703" name="Google Shape;703;p52"/>
            <p:cNvCxnSpPr/>
            <p:nvPr/>
          </p:nvCxnSpPr>
          <p:spPr>
            <a:xfrm rot="10800000">
              <a:off x="10247666" y="2412045"/>
              <a:ext cx="1320447" cy="0"/>
            </a:xfrm>
            <a:prstGeom prst="straightConnector1">
              <a:avLst/>
            </a:prstGeom>
            <a:noFill/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04" name="Google Shape;704;p52"/>
            <p:cNvCxnSpPr/>
            <p:nvPr/>
          </p:nvCxnSpPr>
          <p:spPr>
            <a:xfrm rot="7200000">
              <a:off x="9760966" y="2693041"/>
              <a:ext cx="648934" cy="0"/>
            </a:xfrm>
            <a:prstGeom prst="straightConnector1">
              <a:avLst/>
            </a:prstGeom>
            <a:noFill/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705" name="Google Shape;705;p52" title="Categoría del fondo (agrupada)"/>
          <p:cNvGrpSpPr/>
          <p:nvPr/>
        </p:nvGrpSpPr>
        <p:grpSpPr>
          <a:xfrm>
            <a:off x="870857" y="4610045"/>
            <a:ext cx="2646247" cy="1669940"/>
            <a:chOff x="428369" y="2759296"/>
            <a:chExt cx="2646247" cy="1669940"/>
          </a:xfrm>
        </p:grpSpPr>
        <p:sp>
          <p:nvSpPr>
            <p:cNvPr id="706" name="Google Shape;706;p52"/>
            <p:cNvSpPr txBox="1"/>
            <p:nvPr/>
          </p:nvSpPr>
          <p:spPr>
            <a:xfrm>
              <a:off x="428369" y="3712581"/>
              <a:ext cx="2598328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b="0" i="0" lang="es-ES" sz="14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. Integer convallis suscipit ante eu varius. Morbi a purus dolor. </a:t>
              </a:r>
              <a:endParaRPr/>
            </a:p>
          </p:txBody>
        </p:sp>
        <p:sp>
          <p:nvSpPr>
            <p:cNvPr id="707" name="Google Shape;707;p52"/>
            <p:cNvSpPr txBox="1"/>
            <p:nvPr/>
          </p:nvSpPr>
          <p:spPr>
            <a:xfrm>
              <a:off x="635303" y="3305852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b="0" i="0" lang="es-ES" sz="18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Categoría del fondo</a:t>
              </a:r>
              <a:endParaRPr/>
            </a:p>
          </p:txBody>
        </p:sp>
        <p:pic>
          <p:nvPicPr>
            <p:cNvPr descr="Icono de periódico" id="708" name="Google Shape;708;p52" title="Icono del marcador de posición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58461" y="2759296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descr="Flechas de globo&#10;" id="709" name="Google Shape;709;p52"/>
          <p:cNvGrpSpPr/>
          <p:nvPr/>
        </p:nvGrpSpPr>
        <p:grpSpPr>
          <a:xfrm rot="10800000">
            <a:off x="3661050" y="5008951"/>
            <a:ext cx="864322" cy="295300"/>
            <a:chOff x="9923199" y="2412044"/>
            <a:chExt cx="1644914" cy="561993"/>
          </a:xfrm>
        </p:grpSpPr>
        <p:cxnSp>
          <p:nvCxnSpPr>
            <p:cNvPr id="710" name="Google Shape;710;p52"/>
            <p:cNvCxnSpPr/>
            <p:nvPr/>
          </p:nvCxnSpPr>
          <p:spPr>
            <a:xfrm rot="10800000">
              <a:off x="10247666" y="2412045"/>
              <a:ext cx="1320447" cy="0"/>
            </a:xfrm>
            <a:prstGeom prst="straightConnector1">
              <a:avLst/>
            </a:prstGeom>
            <a:noFill/>
            <a:ln cap="flat" cmpd="sng" w="9525">
              <a:solidFill>
                <a:srgbClr val="3F3F3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11" name="Google Shape;711;p52"/>
            <p:cNvCxnSpPr/>
            <p:nvPr/>
          </p:nvCxnSpPr>
          <p:spPr>
            <a:xfrm rot="7200000">
              <a:off x="9760966" y="2693041"/>
              <a:ext cx="648934" cy="0"/>
            </a:xfrm>
            <a:prstGeom prst="straightConnector1">
              <a:avLst/>
            </a:prstGeom>
            <a:noFill/>
            <a:ln cap="flat" cmpd="sng" w="9525">
              <a:solidFill>
                <a:srgbClr val="3F3F3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712" name="Google Shape;712;p52" title="Gráfico de la financiación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87804" y="2192246"/>
            <a:ext cx="4468016" cy="30113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3" name="Google Shape;713;p52" title="Categoría del fondo (agrupada)"/>
          <p:cNvGrpSpPr/>
          <p:nvPr/>
        </p:nvGrpSpPr>
        <p:grpSpPr>
          <a:xfrm>
            <a:off x="7825953" y="1025022"/>
            <a:ext cx="2391394" cy="1657889"/>
            <a:chOff x="635303" y="4653927"/>
            <a:chExt cx="2391394" cy="1657889"/>
          </a:xfrm>
        </p:grpSpPr>
        <p:sp>
          <p:nvSpPr>
            <p:cNvPr id="714" name="Google Shape;714;p52"/>
            <p:cNvSpPr txBox="1"/>
            <p:nvPr/>
          </p:nvSpPr>
          <p:spPr>
            <a:xfrm>
              <a:off x="635303" y="5595161"/>
              <a:ext cx="2391394" cy="716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b="0" i="0" lang="es-ES" sz="14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Etiam aliquet eu mi quis lacinia. Ut fermentum a magna ut.</a:t>
              </a:r>
              <a:endParaRPr/>
            </a:p>
          </p:txBody>
        </p:sp>
        <p:sp>
          <p:nvSpPr>
            <p:cNvPr id="715" name="Google Shape;715;p52"/>
            <p:cNvSpPr txBox="1"/>
            <p:nvPr/>
          </p:nvSpPr>
          <p:spPr>
            <a:xfrm>
              <a:off x="635303" y="5188432"/>
              <a:ext cx="2391394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b="0" i="0" lang="es-ES" sz="18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Categoría del fondo</a:t>
              </a:r>
              <a:endParaRPr/>
            </a:p>
          </p:txBody>
        </p:sp>
        <p:pic>
          <p:nvPicPr>
            <p:cNvPr descr="Icono de satélite" id="716" name="Google Shape;716;p52" title="Icono del marcador de posición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35303" y="4653927"/>
              <a:ext cx="516155" cy="51615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descr="Flechas de globo&#10;" id="717" name="Google Shape;717;p52"/>
          <p:cNvGrpSpPr/>
          <p:nvPr/>
        </p:nvGrpSpPr>
        <p:grpSpPr>
          <a:xfrm>
            <a:off x="6756928" y="1850744"/>
            <a:ext cx="927356" cy="295300"/>
            <a:chOff x="9923199" y="2412044"/>
            <a:chExt cx="1632772" cy="561993"/>
          </a:xfrm>
        </p:grpSpPr>
        <p:cxnSp>
          <p:nvCxnSpPr>
            <p:cNvPr id="718" name="Google Shape;718;p52"/>
            <p:cNvCxnSpPr/>
            <p:nvPr/>
          </p:nvCxnSpPr>
          <p:spPr>
            <a:xfrm rot="10800000">
              <a:off x="10235525" y="2412045"/>
              <a:ext cx="1320446" cy="0"/>
            </a:xfrm>
            <a:prstGeom prst="straightConnector1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19" name="Google Shape;719;p52"/>
            <p:cNvCxnSpPr/>
            <p:nvPr/>
          </p:nvCxnSpPr>
          <p:spPr>
            <a:xfrm rot="7200000">
              <a:off x="9760966" y="2693041"/>
              <a:ext cx="648934" cy="0"/>
            </a:xfrm>
            <a:prstGeom prst="straightConnector1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720" name="Google Shape;720;p52" title="Categoría del fondo (agrupada)"/>
          <p:cNvGrpSpPr/>
          <p:nvPr/>
        </p:nvGrpSpPr>
        <p:grpSpPr>
          <a:xfrm>
            <a:off x="7825953" y="4448189"/>
            <a:ext cx="2778261" cy="1962347"/>
            <a:chOff x="8881417" y="2258575"/>
            <a:chExt cx="2778261" cy="1962347"/>
          </a:xfrm>
        </p:grpSpPr>
        <p:sp>
          <p:nvSpPr>
            <p:cNvPr id="721" name="Google Shape;721;p52"/>
            <p:cNvSpPr txBox="1"/>
            <p:nvPr/>
          </p:nvSpPr>
          <p:spPr>
            <a:xfrm>
              <a:off x="8987805" y="3316332"/>
              <a:ext cx="2671873" cy="904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b="0" i="0" lang="es-ES" sz="14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Suspendisse sit amet ipsum finibus justo viverra blandit. Ut congue quis tortor eget sodales. </a:t>
              </a:r>
              <a:endParaRPr/>
            </a:p>
          </p:txBody>
        </p:sp>
        <p:sp>
          <p:nvSpPr>
            <p:cNvPr id="722" name="Google Shape;722;p52"/>
            <p:cNvSpPr txBox="1"/>
            <p:nvPr/>
          </p:nvSpPr>
          <p:spPr>
            <a:xfrm>
              <a:off x="8967861" y="2909603"/>
              <a:ext cx="2391393" cy="272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r>
                <a:rPr b="0" i="0" lang="es-ES" sz="1800" u="none" cap="none" strike="noStrike">
                  <a:solidFill>
                    <a:srgbClr val="3F3F3F"/>
                  </a:solidFill>
                  <a:latin typeface="Corbel"/>
                  <a:ea typeface="Corbel"/>
                  <a:cs typeface="Corbel"/>
                  <a:sym typeface="Corbel"/>
                </a:rPr>
                <a:t>Categoría del fondo</a:t>
              </a:r>
              <a:endParaRPr/>
            </a:p>
          </p:txBody>
        </p:sp>
        <p:pic>
          <p:nvPicPr>
            <p:cNvPr descr="Icono de diana" id="723" name="Google Shape;723;p52" title="Icono del marcador de posición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881417" y="2258575"/>
              <a:ext cx="567771" cy="56777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descr="Flechas de globo&#10;" id="724" name="Google Shape;724;p52"/>
          <p:cNvGrpSpPr/>
          <p:nvPr/>
        </p:nvGrpSpPr>
        <p:grpSpPr>
          <a:xfrm flipH="1" rot="10800000">
            <a:off x="6819964" y="5007161"/>
            <a:ext cx="864320" cy="295300"/>
            <a:chOff x="9923203" y="2412045"/>
            <a:chExt cx="1644911" cy="561994"/>
          </a:xfrm>
        </p:grpSpPr>
        <p:cxnSp>
          <p:nvCxnSpPr>
            <p:cNvPr id="725" name="Google Shape;725;p52"/>
            <p:cNvCxnSpPr/>
            <p:nvPr/>
          </p:nvCxnSpPr>
          <p:spPr>
            <a:xfrm rot="10800000">
              <a:off x="10247666" y="2412045"/>
              <a:ext cx="1320447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26" name="Google Shape;726;p52"/>
            <p:cNvCxnSpPr/>
            <p:nvPr/>
          </p:nvCxnSpPr>
          <p:spPr>
            <a:xfrm rot="7200000">
              <a:off x="9760969" y="2693042"/>
              <a:ext cx="648934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727" name="Google Shape;727;p52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stetoscopio encima de un formulario" id="733" name="Google Shape;733;p5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77678" y="136525"/>
            <a:ext cx="5676382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</p:pic>
      <p:sp>
        <p:nvSpPr>
          <p:cNvPr id="734" name="Google Shape;734;p53" title="Gráfico de superposición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35" name="Google Shape;735;p53"/>
          <p:cNvSpPr txBox="1"/>
          <p:nvPr>
            <p:ph idx="1" type="body"/>
          </p:nvPr>
        </p:nvSpPr>
        <p:spPr>
          <a:xfrm>
            <a:off x="432001" y="3674372"/>
            <a:ext cx="4444800" cy="2728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Lorem ipsum dolor sit amet, consectetur adipiscing elit. Etiam aliquet eu mi quis lacinia.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Ut fermentum a magna ut eleifend. Integer convallis suscipit ante eu varius. 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Ut congue quis tortor eget sodales. Nulla a erat eget nunc hendrerit ultrices eu.</a:t>
            </a:r>
            <a:endParaRPr/>
          </a:p>
        </p:txBody>
      </p:sp>
      <p:sp>
        <p:nvSpPr>
          <p:cNvPr id="736" name="Google Shape;736;p53"/>
          <p:cNvSpPr txBox="1"/>
          <p:nvPr>
            <p:ph type="ctrTitle"/>
          </p:nvPr>
        </p:nvSpPr>
        <p:spPr>
          <a:xfrm>
            <a:off x="5573044" y="3674373"/>
            <a:ext cx="5085650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Resumen</a:t>
            </a:r>
            <a:endParaRPr/>
          </a:p>
        </p:txBody>
      </p:sp>
      <p:sp>
        <p:nvSpPr>
          <p:cNvPr id="737" name="Google Shape;737;p53"/>
          <p:cNvSpPr txBox="1"/>
          <p:nvPr>
            <p:ph idx="3" type="subTitle"/>
          </p:nvPr>
        </p:nvSpPr>
        <p:spPr>
          <a:xfrm>
            <a:off x="7968342" y="4608000"/>
            <a:ext cx="2722977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Subtítulo o título secundario del resumen</a:t>
            </a:r>
            <a:endParaRPr/>
          </a:p>
        </p:txBody>
      </p:sp>
      <p:sp>
        <p:nvSpPr>
          <p:cNvPr id="738" name="Google Shape;738;p53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n que contiene pinzas médicas de varios tamaños, algunas pastillas y una mano que sostiene un lápiz escribiendo en una hoja de papel sujeta a un portapapeles" id="744" name="Google Shape;744;p5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1" r="62" t="0"/>
          <a:stretch/>
        </p:blipFill>
        <p:spPr>
          <a:xfrm>
            <a:off x="136525" y="136525"/>
            <a:ext cx="10817535" cy="6584950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54" title="Gráfico de superposición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6" name="Google Shape;746;p5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47" name="Google Shape;747;p54"/>
          <p:cNvSpPr txBox="1"/>
          <p:nvPr>
            <p:ph type="ctrTitle"/>
          </p:nvPr>
        </p:nvSpPr>
        <p:spPr>
          <a:xfrm>
            <a:off x="5573044" y="2894682"/>
            <a:ext cx="5085650" cy="18700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orbel"/>
              <a:buNone/>
            </a:pPr>
            <a:r>
              <a:rPr lang="es-ES"/>
              <a:t>Gracias</a:t>
            </a:r>
            <a:endParaRPr/>
          </a:p>
        </p:txBody>
      </p:sp>
      <p:sp>
        <p:nvSpPr>
          <p:cNvPr id="748" name="Google Shape;748;p54"/>
          <p:cNvSpPr txBox="1"/>
          <p:nvPr>
            <p:ph idx="1" type="subTitle"/>
          </p:nvPr>
        </p:nvSpPr>
        <p:spPr>
          <a:xfrm>
            <a:off x="5573044" y="5025053"/>
            <a:ext cx="4681330" cy="271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s-ES"/>
              <a:t>Beatriz Melgar</a:t>
            </a:r>
            <a:endParaRPr/>
          </a:p>
        </p:txBody>
      </p:sp>
      <p:sp>
        <p:nvSpPr>
          <p:cNvPr id="749" name="Google Shape;749;p54"/>
          <p:cNvSpPr txBox="1"/>
          <p:nvPr>
            <p:ph idx="3" type="body"/>
          </p:nvPr>
        </p:nvSpPr>
        <p:spPr>
          <a:xfrm>
            <a:off x="5573044" y="5431223"/>
            <a:ext cx="468133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s-ES"/>
              <a:t>+1 23 987 6554</a:t>
            </a:r>
            <a:endParaRPr/>
          </a:p>
        </p:txBody>
      </p:sp>
      <p:sp>
        <p:nvSpPr>
          <p:cNvPr id="750" name="Google Shape;750;p54"/>
          <p:cNvSpPr txBox="1"/>
          <p:nvPr>
            <p:ph idx="4" type="body"/>
          </p:nvPr>
        </p:nvSpPr>
        <p:spPr>
          <a:xfrm>
            <a:off x="5573044" y="5817586"/>
            <a:ext cx="468133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s-ES"/>
              <a:t>april@contoso.com</a:t>
            </a:r>
            <a:endParaRPr/>
          </a:p>
        </p:txBody>
      </p:sp>
      <p:sp>
        <p:nvSpPr>
          <p:cNvPr id="751" name="Google Shape;751;p54"/>
          <p:cNvSpPr txBox="1"/>
          <p:nvPr>
            <p:ph idx="5" type="body"/>
          </p:nvPr>
        </p:nvSpPr>
        <p:spPr>
          <a:xfrm>
            <a:off x="5573044" y="6203950"/>
            <a:ext cx="4683095" cy="2524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s-ES"/>
              <a:t>www.contoso.com</a:t>
            </a:r>
            <a:endParaRPr/>
          </a:p>
        </p:txBody>
      </p:sp>
      <p:pic>
        <p:nvPicPr>
          <p:cNvPr descr="Icono de usuario" id="752" name="Google Shape;752;p54" title="Icono: nombre del moderador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87065" y="5059754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 de Smartphone" id="753" name="Google Shape;753;p54" title="Icono: número de teléfono del moderador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387065" y="5468514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 de sobre" id="754" name="Google Shape;754;p54" title="Icono del correo electrónico del moderador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387065" y="5836232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 de vínculo" id="755" name="Google Shape;755;p5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370206" y="6203950"/>
            <a:ext cx="244786" cy="244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2"/>
          <p:cNvSpPr txBox="1"/>
          <p:nvPr>
            <p:ph idx="12" type="sldNum"/>
          </p:nvPr>
        </p:nvSpPr>
        <p:spPr>
          <a:xfrm>
            <a:off x="11091633" y="6456363"/>
            <a:ext cx="962700" cy="264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78" name="Google Shape;378;p32"/>
          <p:cNvSpPr txBox="1"/>
          <p:nvPr/>
        </p:nvSpPr>
        <p:spPr>
          <a:xfrm>
            <a:off x="472375" y="366225"/>
            <a:ext cx="97830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NOTAS</a:t>
            </a:r>
            <a:br>
              <a:rPr lang="es-ES"/>
            </a:br>
            <a:r>
              <a:rPr lang="es-ES"/>
              <a:t>PAN AMERICAN HEALTH ORGANIZATION</a:t>
            </a:r>
            <a:br>
              <a:rPr lang="es-ES"/>
            </a:br>
            <a:r>
              <a:rPr lang="es-ES" sz="1900" u="sng">
                <a:solidFill>
                  <a:schemeClr val="hlink"/>
                </a:solidFill>
                <a:hlinkClick r:id="rId3"/>
              </a:rPr>
              <a:t>https://www.paho.org/ish/images/docs/covid-19-teleconsultas-es.pdf?ua=1</a:t>
            </a:r>
            <a:br>
              <a:rPr lang="es-ES" sz="1900">
                <a:latin typeface="Corbel"/>
                <a:ea typeface="Corbel"/>
                <a:cs typeface="Corbel"/>
                <a:sym typeface="Corbel"/>
              </a:rPr>
            </a:br>
            <a:br>
              <a:rPr lang="es-ES" sz="900">
                <a:latin typeface="Corbel"/>
                <a:ea typeface="Corbel"/>
                <a:cs typeface="Corbel"/>
                <a:sym typeface="Corbel"/>
              </a:rPr>
            </a:br>
            <a:r>
              <a:rPr lang="es-ES" sz="1900">
                <a:latin typeface="Corbel"/>
                <a:ea typeface="Corbel"/>
                <a:cs typeface="Corbel"/>
                <a:sym typeface="Corbel"/>
              </a:rPr>
              <a:t>AARP.  USA.  1.25 millonnes de consultas en 2015 a U$D50</a:t>
            </a:r>
            <a:br>
              <a:rPr lang="es-ES" sz="19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4"/>
              </a:rPr>
              <a:t>https://www.aarp.org/espanol/salud/enfermedades-y-tratamientos/info-2015/consulta-medica-internet-teleconsultas.html</a:t>
            </a:r>
            <a:br>
              <a:rPr lang="es-ES" sz="2600">
                <a:latin typeface="Corbel"/>
                <a:ea typeface="Corbel"/>
                <a:cs typeface="Corbel"/>
                <a:sym typeface="Corbel"/>
              </a:rPr>
            </a:br>
            <a:br>
              <a:rPr lang="es-ES" sz="1200">
                <a:latin typeface="Corbel"/>
                <a:ea typeface="Corbel"/>
                <a:cs typeface="Corbel"/>
                <a:sym typeface="Corbel"/>
              </a:rPr>
            </a:br>
            <a:r>
              <a:rPr lang="es-ES" sz="19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Francia. 600 mil consultas en 1 mes.</a:t>
            </a:r>
            <a:br>
              <a:rPr lang="es-ES" sz="2600">
                <a:latin typeface="Corbel"/>
                <a:ea typeface="Corbel"/>
                <a:cs typeface="Corbel"/>
                <a:sym typeface="Corbel"/>
              </a:rPr>
            </a:br>
            <a:r>
              <a:rPr lang="es-ES" sz="1700" u="sng">
                <a:solidFill>
                  <a:schemeClr val="hlink"/>
                </a:solidFill>
                <a:hlinkClick r:id="rId5"/>
              </a:rPr>
              <a:t>http://www.rfi.fr/es/francia/20200412-el-boom-de-las-teleconsultas-m%C3%A9dicas-en-tiempos-de-coronavirus</a:t>
            </a:r>
            <a:br>
              <a:rPr lang="es-ES" sz="3200">
                <a:latin typeface="Corbel"/>
                <a:ea typeface="Corbel"/>
                <a:cs typeface="Corbel"/>
                <a:sym typeface="Corbel"/>
              </a:rPr>
            </a:br>
            <a:br>
              <a:rPr lang="es-ES" sz="10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Argentina</a:t>
            </a:r>
            <a:br>
              <a:rPr lang="es-ES" sz="32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6"/>
              </a:rPr>
              <a:t>https://www.argentina.gob.ar/salud/telesalud/preguntasfrecuentes</a:t>
            </a:r>
            <a:br>
              <a:rPr lang="es-ES" sz="39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7"/>
              </a:rPr>
              <a:t>https://www.sap.org.ar/uploads/archivos/general/files_recomendaciones-videoconsulta_1585695343.pdf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8"/>
              </a:rPr>
              <a:t>https://www.fundacionfemeba.org.ar/blog/farmacologia-7/post/recomendaciones-oficiales-para-el-buen-uso-de-la-telemedicina-47114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9"/>
              </a:rPr>
              <a:t>https://www.infobae.com/salud/2020/04/03/el-gobierno-promueve-el-uso-de-plataformas-de-teleconsultas-sanitarias/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accent1"/>
                </a:solidFill>
                <a:hlinkClick r:id="rId10"/>
              </a:rPr>
              <a:t>http://www.isalud.edu.ar/news/links/Teleconsulta.pdf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3"/>
          <p:cNvSpPr txBox="1"/>
          <p:nvPr>
            <p:ph idx="12" type="sldNum"/>
          </p:nvPr>
        </p:nvSpPr>
        <p:spPr>
          <a:xfrm>
            <a:off x="11091633" y="6456363"/>
            <a:ext cx="962700" cy="264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  <p:sp>
        <p:nvSpPr>
          <p:cNvPr id="385" name="Google Shape;385;p33"/>
          <p:cNvSpPr txBox="1"/>
          <p:nvPr/>
        </p:nvSpPr>
        <p:spPr>
          <a:xfrm>
            <a:off x="332400" y="909725"/>
            <a:ext cx="5108400" cy="3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VIRTUAL DOCTOR desde $ 599 a $ 2250</a:t>
            </a:r>
            <a:br>
              <a:rPr lang="es-ES" sz="1800"/>
            </a:br>
            <a:r>
              <a:rPr lang="es-ES" sz="1800" u="sng">
                <a:solidFill>
                  <a:schemeClr val="hlink"/>
                </a:solidFill>
                <a:hlinkClick r:id="rId3"/>
              </a:rPr>
              <a:t>https://www.virtualdoctor.com.ar/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JUST ANSWER. MEDICOS, ABOGADOS, Etc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4"/>
              </a:rPr>
              <a:t>https://www.justanswer.es/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DR. CALL. Lento + APP (EMERGENCIA NO)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5"/>
              </a:rPr>
              <a:t>https://www.drcall.com.ar/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TELEMEDI.CO (CHAT-VIDEO-TEL) € 19 x CONSULTA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6"/>
              </a:rPr>
              <a:t>https://telemedi.co/es/#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DOC24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u="sng">
                <a:solidFill>
                  <a:schemeClr val="hlink"/>
                </a:solidFill>
                <a:hlinkClick r:id="rId7"/>
              </a:rPr>
              <a:t>http://www.doc24.com.ar/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n desde arriba de teclado de un equipo portátil y un portapapeles con un formulario.  También contiene manos cruzadas." id="391" name="Google Shape;391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77678" y="136525"/>
            <a:ext cx="5676382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</p:pic>
      <p:sp>
        <p:nvSpPr>
          <p:cNvPr id="392" name="Google Shape;392;p34" title="Gráfico de superposición"/>
          <p:cNvSpPr/>
          <p:nvPr/>
        </p:nvSpPr>
        <p:spPr>
          <a:xfrm rot="5400000">
            <a:off x="4823394" y="590809"/>
            <a:ext cx="6584950" cy="5676382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93" name="Google Shape;393;p34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394" name="Google Shape;394;p34"/>
          <p:cNvSpPr txBox="1"/>
          <p:nvPr>
            <p:ph idx="1" type="body"/>
          </p:nvPr>
        </p:nvSpPr>
        <p:spPr>
          <a:xfrm>
            <a:off x="432001" y="3674372"/>
            <a:ext cx="4444800" cy="2728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Ut fermentum a magna ut eleifend. Integer convallis suscipit ante eu varius.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Morbi a purus dolor. Suspendisse sit amet ipsum finibus justo viverra blandit.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</a:pPr>
            <a:r>
              <a:rPr lang="es-ES"/>
              <a:t>Ut congue quis tortor eget sodales. </a:t>
            </a:r>
            <a:endParaRPr/>
          </a:p>
        </p:txBody>
      </p:sp>
      <p:sp>
        <p:nvSpPr>
          <p:cNvPr id="395" name="Google Shape;395;p34"/>
          <p:cNvSpPr txBox="1"/>
          <p:nvPr>
            <p:ph type="ctrTitle"/>
          </p:nvPr>
        </p:nvSpPr>
        <p:spPr>
          <a:xfrm>
            <a:off x="5573044" y="3674373"/>
            <a:ext cx="5085650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Sobre nosotros</a:t>
            </a:r>
            <a:endParaRPr/>
          </a:p>
        </p:txBody>
      </p:sp>
      <p:sp>
        <p:nvSpPr>
          <p:cNvPr id="396" name="Google Shape;396;p34"/>
          <p:cNvSpPr txBox="1"/>
          <p:nvPr>
            <p:ph idx="3" type="subTitle"/>
          </p:nvPr>
        </p:nvSpPr>
        <p:spPr>
          <a:xfrm>
            <a:off x="5573044" y="4608000"/>
            <a:ext cx="508565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Lorem ipsum dolor sit amet, consectetur adipiscing elit. Etiam aliquet eu mi quis lacinia. Ut fermentum a magna ut.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5"/>
          <p:cNvSpPr txBox="1"/>
          <p:nvPr>
            <p:ph type="title"/>
          </p:nvPr>
        </p:nvSpPr>
        <p:spPr>
          <a:xfrm>
            <a:off x="432000" y="432000"/>
            <a:ext cx="10143235" cy="4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orbel"/>
              <a:buNone/>
            </a:pPr>
            <a:r>
              <a:rPr lang="es-ES"/>
              <a:t>El problema</a:t>
            </a:r>
            <a:endParaRPr/>
          </a:p>
        </p:txBody>
      </p:sp>
      <p:pic>
        <p:nvPicPr>
          <p:cNvPr descr="Icono de tendencia hacia abajo" id="403" name="Google Shape;403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1393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5"/>
          <p:cNvSpPr txBox="1"/>
          <p:nvPr>
            <p:ph idx="3" type="body"/>
          </p:nvPr>
        </p:nvSpPr>
        <p:spPr>
          <a:xfrm>
            <a:off x="308712" y="3971432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Mercado en declive</a:t>
            </a:r>
            <a:endParaRPr/>
          </a:p>
        </p:txBody>
      </p:sp>
      <p:sp>
        <p:nvSpPr>
          <p:cNvPr id="405" name="Google Shape;405;p35"/>
          <p:cNvSpPr txBox="1"/>
          <p:nvPr>
            <p:ph idx="4" type="body"/>
          </p:nvPr>
        </p:nvSpPr>
        <p:spPr>
          <a:xfrm>
            <a:off x="4318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Lorem ipsum dolor sit amet, consectetur adipiscing elit.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monedas" id="406" name="Google Shape;406;p35"/>
          <p:cNvPicPr preferRelativeResize="0"/>
          <p:nvPr>
            <p:ph idx="5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35"/>
          <p:cNvSpPr txBox="1"/>
          <p:nvPr>
            <p:ph idx="6" type="body"/>
          </p:nvPr>
        </p:nvSpPr>
        <p:spPr>
          <a:xfrm>
            <a:off x="25626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Finanzas</a:t>
            </a:r>
            <a:endParaRPr/>
          </a:p>
        </p:txBody>
      </p:sp>
      <p:sp>
        <p:nvSpPr>
          <p:cNvPr id="408" name="Google Shape;408;p35"/>
          <p:cNvSpPr txBox="1"/>
          <p:nvPr>
            <p:ph idx="7" type="body"/>
          </p:nvPr>
        </p:nvSpPr>
        <p:spPr>
          <a:xfrm>
            <a:off x="25626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Etiam aliquet eu mi quis lacinia. Ut fermentum a magna ut eleifend.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apretón de manos" id="409" name="Google Shape;409;p35"/>
          <p:cNvPicPr preferRelativeResize="0"/>
          <p:nvPr>
            <p:ph idx="8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35"/>
          <p:cNvSpPr txBox="1"/>
          <p:nvPr>
            <p:ph idx="9" type="body"/>
          </p:nvPr>
        </p:nvSpPr>
        <p:spPr>
          <a:xfrm>
            <a:off x="46935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Confianza</a:t>
            </a:r>
            <a:endParaRPr/>
          </a:p>
        </p:txBody>
      </p:sp>
      <p:sp>
        <p:nvSpPr>
          <p:cNvPr id="411" name="Google Shape;411;p35"/>
          <p:cNvSpPr txBox="1"/>
          <p:nvPr>
            <p:ph idx="13" type="body"/>
          </p:nvPr>
        </p:nvSpPr>
        <p:spPr>
          <a:xfrm>
            <a:off x="46935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Integer convallis suscipit ante eu varius. Morbi a purus dolor.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etiqueta" id="412" name="Google Shape;412;p35"/>
          <p:cNvPicPr preferRelativeResize="0"/>
          <p:nvPr>
            <p:ph idx="14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23970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5"/>
          <p:cNvSpPr txBox="1"/>
          <p:nvPr>
            <p:ph idx="15" type="body"/>
          </p:nvPr>
        </p:nvSpPr>
        <p:spPr>
          <a:xfrm>
            <a:off x="6824377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Coste</a:t>
            </a:r>
            <a:endParaRPr/>
          </a:p>
        </p:txBody>
      </p:sp>
      <p:sp>
        <p:nvSpPr>
          <p:cNvPr id="414" name="Google Shape;414;p35"/>
          <p:cNvSpPr txBox="1"/>
          <p:nvPr>
            <p:ph idx="16" type="body"/>
          </p:nvPr>
        </p:nvSpPr>
        <p:spPr>
          <a:xfrm>
            <a:off x="6824377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Suspendisse sit amet ipsum varius finibus justo viverra blandit.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gráfico de barras" id="415" name="Google Shape;415;p35"/>
          <p:cNvPicPr preferRelativeResize="0"/>
          <p:nvPr>
            <p:ph idx="17" type="pic"/>
          </p:nvPr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454828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5"/>
          <p:cNvSpPr txBox="1"/>
          <p:nvPr>
            <p:ph idx="18" type="body"/>
          </p:nvPr>
        </p:nvSpPr>
        <p:spPr>
          <a:xfrm>
            <a:off x="8955235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Márgenes</a:t>
            </a:r>
            <a:endParaRPr/>
          </a:p>
        </p:txBody>
      </p:sp>
      <p:sp>
        <p:nvSpPr>
          <p:cNvPr id="417" name="Google Shape;417;p35"/>
          <p:cNvSpPr txBox="1"/>
          <p:nvPr>
            <p:ph idx="19" type="body"/>
          </p:nvPr>
        </p:nvSpPr>
        <p:spPr>
          <a:xfrm>
            <a:off x="8955235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Ut congue quis tortor varius eget sodales.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8" name="Google Shape;418;p35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cono de profesor señalando pizarra" id="424" name="Google Shape;424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1393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6"/>
          <p:cNvSpPr txBox="1"/>
          <p:nvPr>
            <p:ph idx="1" type="body"/>
          </p:nvPr>
        </p:nvSpPr>
        <p:spPr>
          <a:xfrm>
            <a:off x="431800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Priorizar</a:t>
            </a:r>
            <a:endParaRPr/>
          </a:p>
        </p:txBody>
      </p:sp>
      <p:sp>
        <p:nvSpPr>
          <p:cNvPr id="426" name="Google Shape;426;p36"/>
          <p:cNvSpPr txBox="1"/>
          <p:nvPr>
            <p:ph idx="3" type="body"/>
          </p:nvPr>
        </p:nvSpPr>
        <p:spPr>
          <a:xfrm>
            <a:off x="431800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Lorem ipsum dolor sit amet, consectetur adipiscing elit. </a:t>
            </a:r>
            <a:endParaRPr/>
          </a:p>
        </p:txBody>
      </p:sp>
      <p:pic>
        <p:nvPicPr>
          <p:cNvPr descr="Icono de profesor en podio" id="427" name="Google Shape;427;p36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2252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6"/>
          <p:cNvSpPr txBox="1"/>
          <p:nvPr>
            <p:ph idx="5" type="body"/>
          </p:nvPr>
        </p:nvSpPr>
        <p:spPr>
          <a:xfrm>
            <a:off x="2562659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Autorizar</a:t>
            </a:r>
            <a:endParaRPr/>
          </a:p>
        </p:txBody>
      </p:sp>
      <p:sp>
        <p:nvSpPr>
          <p:cNvPr id="429" name="Google Shape;429;p36"/>
          <p:cNvSpPr txBox="1"/>
          <p:nvPr>
            <p:ph idx="6" type="body"/>
          </p:nvPr>
        </p:nvSpPr>
        <p:spPr>
          <a:xfrm>
            <a:off x="2562659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Etiam aliquet eu mi quis lacinia.</a:t>
            </a:r>
            <a:endParaRPr/>
          </a:p>
        </p:txBody>
      </p:sp>
      <p:pic>
        <p:nvPicPr>
          <p:cNvPr descr="Icono de monedas" id="430" name="Google Shape;430;p36"/>
          <p:cNvPicPr preferRelativeResize="0"/>
          <p:nvPr>
            <p:ph idx="7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93111" y="2709492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36"/>
          <p:cNvSpPr txBox="1"/>
          <p:nvPr>
            <p:ph idx="8" type="body"/>
          </p:nvPr>
        </p:nvSpPr>
        <p:spPr>
          <a:xfrm>
            <a:off x="4693518" y="3971432"/>
            <a:ext cx="162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Monetizar</a:t>
            </a:r>
            <a:endParaRPr/>
          </a:p>
        </p:txBody>
      </p:sp>
      <p:sp>
        <p:nvSpPr>
          <p:cNvPr id="432" name="Google Shape;432;p36"/>
          <p:cNvSpPr txBox="1"/>
          <p:nvPr>
            <p:ph idx="9" type="body"/>
          </p:nvPr>
        </p:nvSpPr>
        <p:spPr>
          <a:xfrm>
            <a:off x="4693518" y="4471987"/>
            <a:ext cx="1620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Integer convallis suscipit ante eu varius.</a:t>
            </a:r>
            <a:endParaRPr/>
          </a:p>
        </p:txBody>
      </p:sp>
      <p:pic>
        <p:nvPicPr>
          <p:cNvPr descr="Imagen de medidor de azúcar digital y un bote vacío de tiras reactivas de lado." id="433" name="Google Shape;433;p36"/>
          <p:cNvPicPr preferRelativeResize="0"/>
          <p:nvPr>
            <p:ph idx="13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</p:pic>
      <p:sp>
        <p:nvSpPr>
          <p:cNvPr id="434" name="Google Shape;434;p36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35" name="Google Shape;435;p36" title="Gráfico de superposición principal"/>
          <p:cNvSpPr/>
          <p:nvPr/>
        </p:nvSpPr>
        <p:spPr>
          <a:xfrm rot="5400000">
            <a:off x="7151842" y="-373218"/>
            <a:ext cx="3292475" cy="4311960"/>
          </a:xfrm>
          <a:prstGeom prst="rect">
            <a:avLst/>
          </a:prstGeom>
          <a:solidFill>
            <a:srgbClr val="185860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6" name="Google Shape;436;p36" title="Gráfico de superposición"/>
          <p:cNvSpPr/>
          <p:nvPr/>
        </p:nvSpPr>
        <p:spPr>
          <a:xfrm rot="5400000">
            <a:off x="7151842" y="2919257"/>
            <a:ext cx="3292475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7" name="Google Shape;437;p36"/>
          <p:cNvSpPr txBox="1"/>
          <p:nvPr>
            <p:ph type="ctrTitle"/>
          </p:nvPr>
        </p:nvSpPr>
        <p:spPr>
          <a:xfrm>
            <a:off x="6866469" y="3674372"/>
            <a:ext cx="3863221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Solución</a:t>
            </a:r>
            <a:endParaRPr/>
          </a:p>
        </p:txBody>
      </p:sp>
      <p:sp>
        <p:nvSpPr>
          <p:cNvPr id="438" name="Google Shape;438;p36"/>
          <p:cNvSpPr txBox="1"/>
          <p:nvPr>
            <p:ph idx="14" type="subTitle"/>
          </p:nvPr>
        </p:nvSpPr>
        <p:spPr>
          <a:xfrm>
            <a:off x="6866469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Lorem ipsum dolor sit amet, consectetur adipiscing elit. Etiam aliquet eu mi quis.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cono de diana" id="444" name="Google Shape;444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6412" y="1070668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37"/>
          <p:cNvSpPr txBox="1"/>
          <p:nvPr>
            <p:ph idx="1" type="body"/>
          </p:nvPr>
        </p:nvSpPr>
        <p:spPr>
          <a:xfrm>
            <a:off x="1526819" y="2310044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Único </a:t>
            </a:r>
            <a:endParaRPr/>
          </a:p>
        </p:txBody>
      </p:sp>
      <p:sp>
        <p:nvSpPr>
          <p:cNvPr id="446" name="Google Shape;446;p37"/>
          <p:cNvSpPr txBox="1"/>
          <p:nvPr>
            <p:ph idx="3" type="body"/>
          </p:nvPr>
        </p:nvSpPr>
        <p:spPr>
          <a:xfrm>
            <a:off x="1526819" y="2702598"/>
            <a:ext cx="1620000" cy="726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Lorem ipsum dolor sit amet, consectetur adipiscing elit.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profesor en podio" id="447" name="Google Shape;447;p37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57271" y="1070668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7"/>
          <p:cNvSpPr txBox="1"/>
          <p:nvPr>
            <p:ph idx="5" type="body"/>
          </p:nvPr>
        </p:nvSpPr>
        <p:spPr>
          <a:xfrm>
            <a:off x="3657678" y="2310044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Innovador</a:t>
            </a:r>
            <a:endParaRPr/>
          </a:p>
        </p:txBody>
      </p:sp>
      <p:sp>
        <p:nvSpPr>
          <p:cNvPr id="449" name="Google Shape;449;p37"/>
          <p:cNvSpPr txBox="1"/>
          <p:nvPr>
            <p:ph idx="6" type="body"/>
          </p:nvPr>
        </p:nvSpPr>
        <p:spPr>
          <a:xfrm>
            <a:off x="3657678" y="2702598"/>
            <a:ext cx="1620000" cy="726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Etiam aliquet eu mi. Ut fermentum a magna ut eleifend.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red" id="450" name="Google Shape;450;p37"/>
          <p:cNvPicPr preferRelativeResize="0"/>
          <p:nvPr>
            <p:ph idx="7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25434" y="4068311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37"/>
          <p:cNvSpPr txBox="1"/>
          <p:nvPr>
            <p:ph idx="8" type="body"/>
          </p:nvPr>
        </p:nvSpPr>
        <p:spPr>
          <a:xfrm>
            <a:off x="1526819" y="5329272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Probado</a:t>
            </a:r>
            <a:endParaRPr/>
          </a:p>
        </p:txBody>
      </p:sp>
      <p:sp>
        <p:nvSpPr>
          <p:cNvPr id="452" name="Google Shape;452;p37"/>
          <p:cNvSpPr txBox="1"/>
          <p:nvPr>
            <p:ph idx="9" type="body"/>
          </p:nvPr>
        </p:nvSpPr>
        <p:spPr>
          <a:xfrm>
            <a:off x="1526819" y="5721826"/>
            <a:ext cx="1620000" cy="726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Integer convallis suscipit eu varius. Morbi a purus dolor.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Icono de megáfono" id="453" name="Google Shape;453;p37"/>
          <p:cNvPicPr preferRelativeResize="0"/>
          <p:nvPr>
            <p:ph idx="13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56293" y="4068311"/>
            <a:ext cx="621792" cy="621792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7"/>
          <p:cNvSpPr txBox="1"/>
          <p:nvPr>
            <p:ph idx="14" type="body"/>
          </p:nvPr>
        </p:nvSpPr>
        <p:spPr>
          <a:xfrm>
            <a:off x="3657678" y="5329272"/>
            <a:ext cx="1620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s-ES"/>
              <a:t>Auténtico</a:t>
            </a:r>
            <a:endParaRPr/>
          </a:p>
        </p:txBody>
      </p:sp>
      <p:sp>
        <p:nvSpPr>
          <p:cNvPr id="455" name="Google Shape;455;p37"/>
          <p:cNvSpPr txBox="1"/>
          <p:nvPr>
            <p:ph idx="15" type="body"/>
          </p:nvPr>
        </p:nvSpPr>
        <p:spPr>
          <a:xfrm>
            <a:off x="3657678" y="5721826"/>
            <a:ext cx="1620000" cy="726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s-ES"/>
              <a:t>Suspendisse sit amet ipsum varius finibus justo viverra blandit.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descr="Brazo y manómetro de tensiómetro" id="456" name="Google Shape;456;p37"/>
          <p:cNvPicPr preferRelativeResize="0"/>
          <p:nvPr>
            <p:ph idx="16" type="pic"/>
          </p:nvPr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</p:pic>
      <p:sp>
        <p:nvSpPr>
          <p:cNvPr id="457" name="Google Shape;457;p37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58" name="Google Shape;458;p37" title="Gráfico de superposición"/>
          <p:cNvSpPr/>
          <p:nvPr/>
        </p:nvSpPr>
        <p:spPr>
          <a:xfrm rot="5400000">
            <a:off x="7151843" y="2919259"/>
            <a:ext cx="3292473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9" name="Google Shape;459;p37"/>
          <p:cNvSpPr txBox="1"/>
          <p:nvPr>
            <p:ph type="ctrTitle"/>
          </p:nvPr>
        </p:nvSpPr>
        <p:spPr>
          <a:xfrm>
            <a:off x="6866470" y="3674372"/>
            <a:ext cx="3863221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Producto</a:t>
            </a:r>
            <a:endParaRPr/>
          </a:p>
        </p:txBody>
      </p:sp>
      <p:sp>
        <p:nvSpPr>
          <p:cNvPr id="460" name="Google Shape;460;p37"/>
          <p:cNvSpPr txBox="1"/>
          <p:nvPr>
            <p:ph idx="17" type="subTitle"/>
          </p:nvPr>
        </p:nvSpPr>
        <p:spPr>
          <a:xfrm>
            <a:off x="6866470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Lorem ipsum dolor sit amet, consectetur adipiscing elit. Etiam aliquet eu mi quis.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áquina de revisión ocular usada en oficina del oculista con silla de paciente de fondo y una mano bajo el equipo." id="466" name="Google Shape;466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947452"/>
            <a:ext cx="5703889" cy="4320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pic>
      <p:pic>
        <p:nvPicPr>
          <p:cNvPr descr="Imagen desde arriba de teclado de portátil y un brazo descansando sobre la mesa" id="467" name="Google Shape;467;p3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6641052" y="136525"/>
            <a:ext cx="4313008" cy="6584950"/>
          </a:xfrm>
          <a:prstGeom prst="rect">
            <a:avLst/>
          </a:prstGeom>
          <a:solidFill>
            <a:srgbClr val="08343A"/>
          </a:solidFill>
          <a:ln>
            <a:noFill/>
          </a:ln>
        </p:spPr>
      </p:pic>
      <p:sp>
        <p:nvSpPr>
          <p:cNvPr id="468" name="Google Shape;468;p38" title="Gráfico de superposición"/>
          <p:cNvSpPr/>
          <p:nvPr/>
        </p:nvSpPr>
        <p:spPr>
          <a:xfrm rot="5400000">
            <a:off x="5505605" y="1273020"/>
            <a:ext cx="6584950" cy="431196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69" name="Google Shape;469;p38"/>
          <p:cNvSpPr txBox="1"/>
          <p:nvPr>
            <p:ph type="ctrTitle"/>
          </p:nvPr>
        </p:nvSpPr>
        <p:spPr>
          <a:xfrm>
            <a:off x="6866470" y="1767593"/>
            <a:ext cx="3863221" cy="25953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orbel"/>
              <a:buNone/>
            </a:pPr>
            <a:r>
              <a:rPr lang="es-ES"/>
              <a:t>Destaque su </a:t>
            </a:r>
            <a:br>
              <a:rPr lang="es-ES"/>
            </a:br>
            <a:r>
              <a:rPr lang="es-ES"/>
              <a:t>ventaja principal</a:t>
            </a:r>
            <a:endParaRPr/>
          </a:p>
        </p:txBody>
      </p:sp>
      <p:sp>
        <p:nvSpPr>
          <p:cNvPr id="470" name="Google Shape;470;p38"/>
          <p:cNvSpPr txBox="1"/>
          <p:nvPr>
            <p:ph idx="1" type="body"/>
          </p:nvPr>
        </p:nvSpPr>
        <p:spPr>
          <a:xfrm>
            <a:off x="6866470" y="4608000"/>
            <a:ext cx="3863221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s-ES"/>
              <a:t>Otras ventajas son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s-ES"/>
              <a:t>Lorem ipsum dolor sit amet, consectetur adipiscing elit. </a:t>
            </a:r>
            <a:endParaRPr/>
          </a:p>
          <a:p>
            <a:pPr indent="-2667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lang="es-ES"/>
              <a:t>Nunc tempus, risus sodales hendrerit, arcu dolor commodo libero.</a:t>
            </a:r>
            <a:endParaRPr/>
          </a:p>
          <a:p>
            <a:pPr indent="-152400" lvl="0" marL="266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71" name="Google Shape;471;p38"/>
          <p:cNvSpPr txBox="1"/>
          <p:nvPr>
            <p:ph idx="12" type="sldNum"/>
          </p:nvPr>
        </p:nvSpPr>
        <p:spPr>
          <a:xfrm>
            <a:off x="11091633" y="6456363"/>
            <a:ext cx="962795" cy="264330"/>
          </a:xfrm>
          <a:prstGeom prst="rect">
            <a:avLst/>
          </a:prstGeom>
          <a:noFill/>
          <a:ln cap="flat" cmpd="sng" w="9525">
            <a:solidFill>
              <a:srgbClr val="F2F2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b="1" i="1" lang="es-ES"/>
              <a:t>‹#›</a:t>
            </a:fld>
            <a:endParaRPr b="1"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Custom 128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31B0C1"/>
      </a:accent1>
      <a:accent2>
        <a:srgbClr val="CB488B"/>
      </a:accent2>
      <a:accent3>
        <a:srgbClr val="BC9230"/>
      </a:accent3>
      <a:accent4>
        <a:srgbClr val="126974"/>
      </a:accent4>
      <a:accent5>
        <a:srgbClr val="C13131"/>
      </a:accent5>
      <a:accent6>
        <a:srgbClr val="8E8016"/>
      </a:accent6>
      <a:hlink>
        <a:srgbClr val="31B0C1"/>
      </a:hlink>
      <a:folHlink>
        <a:srgbClr val="31B0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